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11.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_rels/presentation.xml.rels" ContentType="application/vnd.openxmlformats-package.relationships+xml"/>
  <Override PartName="/ppt/theme/theme1.xml" ContentType="application/vnd.openxmlformats-officedocument.theme+xml"/>
  <Override PartName="/ppt/presProps.xml" ContentType="application/vnd.openxmlformats-officedocument.presentationml.presPro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media/image1.wmf" ContentType="image/x-wmf"/>
  <Override PartName="/ppt/media/image13.png" ContentType="image/png"/>
  <Override PartName="/ppt/media/image8.png" ContentType="image/png"/>
  <Override PartName="/ppt/media/image2.png" ContentType="image/png"/>
  <Override PartName="/ppt/media/image3.png" ContentType="image/png"/>
  <Override PartName="/ppt/media/image4.wmf" ContentType="image/x-wmf"/>
  <Override PartName="/ppt/media/image10.png" ContentType="image/png"/>
  <Override PartName="/ppt/media/image5.png" ContentType="image/png"/>
  <Override PartName="/ppt/media/image6.png" ContentType="image/png"/>
  <Override PartName="/ppt/media/image11.png" ContentType="image/png"/>
  <Override PartName="/ppt/media/image7.png" ContentType="image/png"/>
  <Override PartName="/ppt/media/image12.png" ContentType="image/png"/>
  <Override PartName="/ppt/media/image9.wmf" ContentType="image/x-wmf"/>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_rels/.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Lst>
  <p:sldSz cx="10080625" cy="567055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7DE7E57-E168-4AB6-8D8A-A614B74F98A7}" type="slidenum">
              <a:t>&lt;#&gt;</a:t>
            </a:fld>
          </a:p>
        </p:txBody>
      </p:sp>
      <p:sp>
        <p:nvSpPr>
          <p:cNvPr id="4" name="PlaceHolder 3"/>
          <p:cNvSpPr>
            <a:spLocks noGrp="1"/>
          </p:cNvSpPr>
          <p:nvPr>
            <p:ph type="dt" idx="3"/>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9" name="PlaceHolder 2"/>
          <p:cNvSpPr>
            <a:spLocks noGrp="1"/>
          </p:cNvSpPr>
          <p:nvPr>
            <p:ph/>
          </p:nvPr>
        </p:nvSpPr>
        <p:spPr>
          <a:xfrm>
            <a:off x="504000" y="1326600"/>
            <a:ext cx="513360" cy="80640"/>
          </a:xfrm>
          <a:prstGeom prst="rect">
            <a:avLst/>
          </a:prstGeom>
          <a:noFill/>
          <a:ln w="0">
            <a:noFill/>
          </a:ln>
        </p:spPr>
        <p:txBody>
          <a:bodyPr lIns="0" rIns="0" tIns="0" bIns="0" anchor="t">
            <a:normAutofit fontScale="3124"/>
          </a:bodyPr>
          <a:p>
            <a:pPr indent="0">
              <a:spcBef>
                <a:spcPts val="1417"/>
              </a:spcBef>
              <a:buNone/>
            </a:pPr>
            <a:endParaRPr b="0" lang="en-US" sz="3200" spc="-1" strike="noStrike">
              <a:solidFill>
                <a:srgbClr val="000000"/>
              </a:solidFill>
              <a:latin typeface="Arial"/>
            </a:endParaRPr>
          </a:p>
        </p:txBody>
      </p:sp>
      <p:sp>
        <p:nvSpPr>
          <p:cNvPr id="30" name="PlaceHolder 3"/>
          <p:cNvSpPr>
            <a:spLocks noGrp="1"/>
          </p:cNvSpPr>
          <p:nvPr>
            <p:ph/>
          </p:nvPr>
        </p:nvSpPr>
        <p:spPr>
          <a:xfrm>
            <a:off x="504000" y="1415160"/>
            <a:ext cx="513360" cy="80640"/>
          </a:xfrm>
          <a:prstGeom prst="rect">
            <a:avLst/>
          </a:prstGeom>
          <a:noFill/>
          <a:ln w="0">
            <a:noFill/>
          </a:ln>
        </p:spPr>
        <p:txBody>
          <a:bodyPr lIns="0" rIns="0" tIns="0" bIns="0" anchor="t">
            <a:normAutofit fontScale="3124"/>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85EBEB9-D168-42E7-ACDD-BCDD87017DC5}"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2" name="PlaceHolder 2"/>
          <p:cNvSpPr>
            <a:spLocks noGrp="1"/>
          </p:cNvSpPr>
          <p:nvPr>
            <p:ph/>
          </p:nvPr>
        </p:nvSpPr>
        <p:spPr>
          <a:xfrm>
            <a:off x="504000" y="132660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33" name="PlaceHolder 3"/>
          <p:cNvSpPr>
            <a:spLocks noGrp="1"/>
          </p:cNvSpPr>
          <p:nvPr>
            <p:ph/>
          </p:nvPr>
        </p:nvSpPr>
        <p:spPr>
          <a:xfrm>
            <a:off x="767160" y="132660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34" name="PlaceHolder 4"/>
          <p:cNvSpPr>
            <a:spLocks noGrp="1"/>
          </p:cNvSpPr>
          <p:nvPr>
            <p:ph/>
          </p:nvPr>
        </p:nvSpPr>
        <p:spPr>
          <a:xfrm>
            <a:off x="504000" y="141516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35" name="PlaceHolder 5"/>
          <p:cNvSpPr>
            <a:spLocks noGrp="1"/>
          </p:cNvSpPr>
          <p:nvPr>
            <p:ph/>
          </p:nvPr>
        </p:nvSpPr>
        <p:spPr>
          <a:xfrm>
            <a:off x="767160" y="141516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42C3E3EA-595B-4DC9-956A-E9FD1A91B6AF}" type="slidenum">
              <a:t>&lt;#&gt;</a:t>
            </a:fld>
          </a:p>
        </p:txBody>
      </p:sp>
      <p:sp>
        <p:nvSpPr>
          <p:cNvPr id="9" name="PlaceHolder 8"/>
          <p:cNvSpPr>
            <a:spLocks noGrp="1"/>
          </p:cNvSpPr>
          <p:nvPr>
            <p:ph type="dt" idx="3"/>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7" name="PlaceHolder 2"/>
          <p:cNvSpPr>
            <a:spLocks noGrp="1"/>
          </p:cNvSpPr>
          <p:nvPr>
            <p:ph/>
          </p:nvPr>
        </p:nvSpPr>
        <p:spPr>
          <a:xfrm>
            <a:off x="504000" y="1326600"/>
            <a:ext cx="16488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38" name="PlaceHolder 3"/>
          <p:cNvSpPr>
            <a:spLocks noGrp="1"/>
          </p:cNvSpPr>
          <p:nvPr>
            <p:ph/>
          </p:nvPr>
        </p:nvSpPr>
        <p:spPr>
          <a:xfrm>
            <a:off x="677520" y="1326600"/>
            <a:ext cx="16488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39" name="PlaceHolder 4"/>
          <p:cNvSpPr>
            <a:spLocks noGrp="1"/>
          </p:cNvSpPr>
          <p:nvPr>
            <p:ph/>
          </p:nvPr>
        </p:nvSpPr>
        <p:spPr>
          <a:xfrm>
            <a:off x="851040" y="1326600"/>
            <a:ext cx="16488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40" name="PlaceHolder 5"/>
          <p:cNvSpPr>
            <a:spLocks noGrp="1"/>
          </p:cNvSpPr>
          <p:nvPr>
            <p:ph/>
          </p:nvPr>
        </p:nvSpPr>
        <p:spPr>
          <a:xfrm>
            <a:off x="504000" y="1415160"/>
            <a:ext cx="16488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41" name="PlaceHolder 6"/>
          <p:cNvSpPr>
            <a:spLocks noGrp="1"/>
          </p:cNvSpPr>
          <p:nvPr>
            <p:ph/>
          </p:nvPr>
        </p:nvSpPr>
        <p:spPr>
          <a:xfrm>
            <a:off x="677520" y="1415160"/>
            <a:ext cx="16488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42" name="PlaceHolder 7"/>
          <p:cNvSpPr>
            <a:spLocks noGrp="1"/>
          </p:cNvSpPr>
          <p:nvPr>
            <p:ph/>
          </p:nvPr>
        </p:nvSpPr>
        <p:spPr>
          <a:xfrm>
            <a:off x="851040" y="1415160"/>
            <a:ext cx="16488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AB83B3EF-B419-4AD2-9B87-C779A17DA94F}" type="slidenum">
              <a:t>&lt;#&gt;</a:t>
            </a:fld>
          </a:p>
        </p:txBody>
      </p:sp>
      <p:sp>
        <p:nvSpPr>
          <p:cNvPr id="11" name="PlaceHolder 10"/>
          <p:cNvSpPr>
            <a:spLocks noGrp="1"/>
          </p:cNvSpPr>
          <p:nvPr>
            <p:ph type="dt" idx="3"/>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8" name="PlaceHolder 2"/>
          <p:cNvSpPr>
            <a:spLocks noGrp="1"/>
          </p:cNvSpPr>
          <p:nvPr>
            <p:ph type="subTitle"/>
          </p:nvPr>
        </p:nvSpPr>
        <p:spPr>
          <a:xfrm>
            <a:off x="504000" y="-1323360"/>
            <a:ext cx="513360" cy="5469480"/>
          </a:xfrm>
          <a:prstGeom prst="rect">
            <a:avLst/>
          </a:prstGeom>
          <a:noFill/>
          <a:ln w="0">
            <a:noFill/>
          </a:ln>
        </p:spPr>
        <p:txBody>
          <a:bodyPr lIns="0" rIns="0" tIns="0" bIns="0" anchor="ctr">
            <a:noAutofit/>
          </a:bodyPr>
          <a:p>
            <a:pPr indent="0" algn="ctr">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B40A2552-5685-4DD5-93E9-3DB105D4166C}"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0" name="PlaceHolder 2"/>
          <p:cNvSpPr>
            <a:spLocks noGrp="1"/>
          </p:cNvSpPr>
          <p:nvPr>
            <p:ph/>
          </p:nvPr>
        </p:nvSpPr>
        <p:spPr>
          <a:xfrm>
            <a:off x="504000" y="1326600"/>
            <a:ext cx="513360" cy="169200"/>
          </a:xfrm>
          <a:prstGeom prst="rect">
            <a:avLst/>
          </a:prstGeom>
          <a:noFill/>
          <a:ln w="0">
            <a:noFill/>
          </a:ln>
        </p:spPr>
        <p:txBody>
          <a:bodyPr lIns="0" rIns="0" tIns="0" bIns="0" anchor="t">
            <a:normAutofit fontScale="6249"/>
          </a:bodyPr>
          <a:p>
            <a:pPr indent="0">
              <a:spcBef>
                <a:spcPts val="1417"/>
              </a:spcBef>
              <a:buNone/>
            </a:pPr>
            <a:endParaRPr b="0" lang="en-US"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42013160-EB76-4633-8DE9-BD02F781C0E5}" type="slidenum">
              <a:t>&lt;#&gt;</a:t>
            </a:fld>
          </a:p>
        </p:txBody>
      </p:sp>
      <p:sp>
        <p:nvSpPr>
          <p:cNvPr id="6" name="PlaceHolder 5"/>
          <p:cNvSpPr>
            <a:spLocks noGrp="1"/>
          </p:cNvSpPr>
          <p:nvPr>
            <p:ph type="dt" idx="3"/>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2" name="PlaceHolder 2"/>
          <p:cNvSpPr>
            <a:spLocks noGrp="1"/>
          </p:cNvSpPr>
          <p:nvPr>
            <p:ph/>
          </p:nvPr>
        </p:nvSpPr>
        <p:spPr>
          <a:xfrm>
            <a:off x="504000" y="1326600"/>
            <a:ext cx="250200" cy="16920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13" name="PlaceHolder 3"/>
          <p:cNvSpPr>
            <a:spLocks noGrp="1"/>
          </p:cNvSpPr>
          <p:nvPr>
            <p:ph/>
          </p:nvPr>
        </p:nvSpPr>
        <p:spPr>
          <a:xfrm>
            <a:off x="767160" y="1326600"/>
            <a:ext cx="250200" cy="16920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2F036C20-85EF-47EF-82D0-3B551C947058}" type="slidenum">
              <a:t>&lt;#&gt;</a:t>
            </a:fld>
          </a:p>
        </p:txBody>
      </p:sp>
      <p:sp>
        <p:nvSpPr>
          <p:cNvPr id="7" name="PlaceHolder 6"/>
          <p:cNvSpPr>
            <a:spLocks noGrp="1"/>
          </p:cNvSpPr>
          <p:nvPr>
            <p:ph type="dt" idx="3"/>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709BCE6D-FFCC-4765-91DF-8A453FC0399F}"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504000" y="226080"/>
            <a:ext cx="9069840" cy="4380120"/>
          </a:xfrm>
          <a:prstGeom prst="rect">
            <a:avLst/>
          </a:prstGeom>
          <a:noFill/>
          <a:ln w="0">
            <a:noFill/>
          </a:ln>
        </p:spPr>
        <p:txBody>
          <a:bodyPr lIns="0" rIns="0" tIns="0" bIns="0" anchor="ctr">
            <a:noAutofit/>
          </a:bodyPr>
          <a:p>
            <a:pPr algn="ctr"/>
            <a:endParaRPr b="0" lang="en-US"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C098160-6658-49D4-820F-5887C984A6B8}" type="slidenum">
              <a:t>&lt;#&gt;</a:t>
            </a:fld>
          </a:p>
        </p:txBody>
      </p:sp>
      <p:sp>
        <p:nvSpPr>
          <p:cNvPr id="5" name="PlaceHolder 4"/>
          <p:cNvSpPr>
            <a:spLocks noGrp="1"/>
          </p:cNvSpPr>
          <p:nvPr>
            <p:ph type="dt" idx="3"/>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17" name="PlaceHolder 2"/>
          <p:cNvSpPr>
            <a:spLocks noGrp="1"/>
          </p:cNvSpPr>
          <p:nvPr>
            <p:ph/>
          </p:nvPr>
        </p:nvSpPr>
        <p:spPr>
          <a:xfrm>
            <a:off x="504000" y="132660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18" name="PlaceHolder 3"/>
          <p:cNvSpPr>
            <a:spLocks noGrp="1"/>
          </p:cNvSpPr>
          <p:nvPr>
            <p:ph/>
          </p:nvPr>
        </p:nvSpPr>
        <p:spPr>
          <a:xfrm>
            <a:off x="767160" y="1326600"/>
            <a:ext cx="250200" cy="16920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19" name="PlaceHolder 4"/>
          <p:cNvSpPr>
            <a:spLocks noGrp="1"/>
          </p:cNvSpPr>
          <p:nvPr>
            <p:ph/>
          </p:nvPr>
        </p:nvSpPr>
        <p:spPr>
          <a:xfrm>
            <a:off x="504000" y="141516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50CB809A-1EFE-435B-948A-AAD995A1B900}"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1" name="PlaceHolder 2"/>
          <p:cNvSpPr>
            <a:spLocks noGrp="1"/>
          </p:cNvSpPr>
          <p:nvPr>
            <p:ph/>
          </p:nvPr>
        </p:nvSpPr>
        <p:spPr>
          <a:xfrm>
            <a:off x="504000" y="1326600"/>
            <a:ext cx="250200" cy="16920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22" name="PlaceHolder 3"/>
          <p:cNvSpPr>
            <a:spLocks noGrp="1"/>
          </p:cNvSpPr>
          <p:nvPr>
            <p:ph/>
          </p:nvPr>
        </p:nvSpPr>
        <p:spPr>
          <a:xfrm>
            <a:off x="767160" y="132660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23" name="PlaceHolder 4"/>
          <p:cNvSpPr>
            <a:spLocks noGrp="1"/>
          </p:cNvSpPr>
          <p:nvPr>
            <p:ph/>
          </p:nvPr>
        </p:nvSpPr>
        <p:spPr>
          <a:xfrm>
            <a:off x="767160" y="141516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9CC3E668-4A3B-4D85-B669-05D2D44E4203}" type="slidenum">
              <a:t>&lt;#&gt;</a:t>
            </a:fld>
          </a:p>
        </p:txBody>
      </p:sp>
      <p:sp>
        <p:nvSpPr>
          <p:cNvPr id="8" name="PlaceHolder 7"/>
          <p:cNvSpPr>
            <a:spLocks noGrp="1"/>
          </p:cNvSpPr>
          <p:nvPr>
            <p:ph type="dt" idx="3"/>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lgn="ctr">
              <a:buNone/>
            </a:pPr>
            <a:endParaRPr b="0" lang="en-US" sz="4400" spc="-1" strike="noStrike">
              <a:solidFill>
                <a:srgbClr val="000000"/>
              </a:solidFill>
              <a:latin typeface="Arial"/>
            </a:endParaRPr>
          </a:p>
        </p:txBody>
      </p:sp>
      <p:sp>
        <p:nvSpPr>
          <p:cNvPr id="25" name="PlaceHolder 2"/>
          <p:cNvSpPr>
            <a:spLocks noGrp="1"/>
          </p:cNvSpPr>
          <p:nvPr>
            <p:ph/>
          </p:nvPr>
        </p:nvSpPr>
        <p:spPr>
          <a:xfrm>
            <a:off x="504000" y="132660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26" name="PlaceHolder 3"/>
          <p:cNvSpPr>
            <a:spLocks noGrp="1"/>
          </p:cNvSpPr>
          <p:nvPr>
            <p:ph/>
          </p:nvPr>
        </p:nvSpPr>
        <p:spPr>
          <a:xfrm>
            <a:off x="767160" y="1326600"/>
            <a:ext cx="250200" cy="80640"/>
          </a:xfrm>
          <a:prstGeom prst="rect">
            <a:avLst/>
          </a:prstGeom>
          <a:noFill/>
          <a:ln w="0">
            <a:noFill/>
          </a:ln>
        </p:spPr>
        <p:txBody>
          <a:bodyPr lIns="0" rIns="0" tIns="0" bIns="0" anchor="t">
            <a:normAutofit fontScale="3124" lnSpcReduction="20000"/>
          </a:bodyPr>
          <a:p>
            <a:pPr indent="0">
              <a:spcBef>
                <a:spcPts val="1417"/>
              </a:spcBef>
              <a:buNone/>
            </a:pPr>
            <a:endParaRPr b="0" lang="en-US" sz="3200" spc="-1" strike="noStrike">
              <a:solidFill>
                <a:srgbClr val="000000"/>
              </a:solidFill>
              <a:latin typeface="Arial"/>
            </a:endParaRPr>
          </a:p>
        </p:txBody>
      </p:sp>
      <p:sp>
        <p:nvSpPr>
          <p:cNvPr id="27" name="PlaceHolder 4"/>
          <p:cNvSpPr>
            <a:spLocks noGrp="1"/>
          </p:cNvSpPr>
          <p:nvPr>
            <p:ph/>
          </p:nvPr>
        </p:nvSpPr>
        <p:spPr>
          <a:xfrm>
            <a:off x="504000" y="1415160"/>
            <a:ext cx="513360" cy="80640"/>
          </a:xfrm>
          <a:prstGeom prst="rect">
            <a:avLst/>
          </a:prstGeom>
          <a:noFill/>
          <a:ln w="0">
            <a:noFill/>
          </a:ln>
        </p:spPr>
        <p:txBody>
          <a:bodyPr lIns="0" rIns="0" tIns="0" bIns="0" anchor="t">
            <a:normAutofit fontScale="3124"/>
          </a:bodyPr>
          <a:p>
            <a:pPr indent="0">
              <a:spcBef>
                <a:spcPts val="1417"/>
              </a:spcBef>
              <a:buNone/>
            </a:pPr>
            <a:endParaRPr b="0" lang="en-US"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5C6EA4B-8799-4264-9571-895650080A52}" type="slidenum">
              <a:t>&lt;#&gt;</a:t>
            </a:fld>
          </a:p>
        </p:txBody>
      </p:sp>
      <p:sp>
        <p:nvSpPr>
          <p:cNvPr id="8" name="PlaceHolder 7"/>
          <p:cNvSpPr>
            <a:spLocks noGrp="1"/>
          </p:cNvSpPr>
          <p:nvPr>
            <p:ph type="dt" idx="3"/>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6080"/>
            <a:ext cx="9069840" cy="944640"/>
          </a:xfrm>
          <a:prstGeom prst="rect">
            <a:avLst/>
          </a:prstGeom>
          <a:noFill/>
          <a:ln w="0">
            <a:noFill/>
          </a:ln>
        </p:spPr>
        <p:txBody>
          <a:bodyPr lIns="0" rIns="0" tIns="0" bIns="0" anchor="ctr">
            <a:noAutofit/>
          </a:bodyPr>
          <a:p>
            <a:pPr indent="0">
              <a:buNone/>
            </a:pPr>
            <a:r>
              <a:rPr b="0" lang="en-US" sz="1800" spc="-1" strike="noStrike">
                <a:solidFill>
                  <a:srgbClr val="000000"/>
                </a:solidFill>
                <a:latin typeface="Arial"/>
              </a:rPr>
              <a:t>Cliquez pour éditer le format du texte-titre</a:t>
            </a:r>
            <a:endParaRPr b="0" lang="en-US" sz="1800" spc="-1" strike="noStrike">
              <a:solidFill>
                <a:srgbClr val="000000"/>
              </a:solidFill>
              <a:latin typeface="Arial"/>
            </a:endParaRPr>
          </a:p>
        </p:txBody>
      </p:sp>
      <p:sp>
        <p:nvSpPr>
          <p:cNvPr id="1" name="PlaceHolder 2"/>
          <p:cNvSpPr>
            <a:spLocks noGrp="1"/>
          </p:cNvSpPr>
          <p:nvPr>
            <p:ph type="body"/>
          </p:nvPr>
        </p:nvSpPr>
        <p:spPr>
          <a:xfrm>
            <a:off x="504000" y="1326600"/>
            <a:ext cx="513360" cy="169200"/>
          </a:xfrm>
          <a:prstGeom prst="rect">
            <a:avLst/>
          </a:prstGeom>
          <a:noFill/>
          <a:ln w="0">
            <a:noFill/>
          </a:ln>
        </p:spPr>
        <p:txBody>
          <a:bodyPr lIns="0" rIns="0" tIns="0" bIns="0" anchor="t">
            <a:normAutofit fontScale="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Cliquez pour éditer le format du plan de texte</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niveau de plan</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Troisième niveau de plan</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Quatrième niveau de plan</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Cinquième niveau de plan</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Sixième niveau de plan</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Septième niveau de plan</a:t>
            </a:r>
            <a:endParaRPr b="0" lang="en-US" sz="1800" spc="-1" strike="noStrike">
              <a:solidFill>
                <a:srgbClr val="000000"/>
              </a:solidFill>
              <a:latin typeface="Arial"/>
            </a:endParaRPr>
          </a:p>
        </p:txBody>
      </p:sp>
      <p:sp>
        <p:nvSpPr>
          <p:cNvPr id="2" name="PlaceHolder 3"/>
          <p:cNvSpPr>
            <a:spLocks noGrp="1"/>
          </p:cNvSpPr>
          <p:nvPr>
            <p:ph type="body"/>
          </p:nvPr>
        </p:nvSpPr>
        <p:spPr>
          <a:xfrm>
            <a:off x="1043640" y="1326600"/>
            <a:ext cx="513360" cy="169200"/>
          </a:xfrm>
          <a:prstGeom prst="rect">
            <a:avLst/>
          </a:prstGeom>
          <a:noFill/>
          <a:ln w="0">
            <a:noFill/>
          </a:ln>
        </p:spPr>
        <p:txBody>
          <a:bodyPr lIns="0" rIns="0" tIns="0" bIns="0" anchor="t">
            <a:normAutofit fontScale="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Cliquez pour éditer le format du plan de texte</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niveau de plan</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Troisième niveau de plan</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Quatrième niveau de plan</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Cinquième niveau de plan</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Sixième niveau de plan</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Septième niveau de plan</a:t>
            </a:r>
            <a:endParaRPr b="0" lang="en-US" sz="1800" spc="-1" strike="noStrike">
              <a:solidFill>
                <a:srgbClr val="000000"/>
              </a:solidFill>
              <a:latin typeface="Arial"/>
            </a:endParaRPr>
          </a:p>
        </p:txBody>
      </p:sp>
      <p:sp>
        <p:nvSpPr>
          <p:cNvPr id="3" name="PlaceHolder 4"/>
          <p:cNvSpPr>
            <a:spLocks noGrp="1"/>
          </p:cNvSpPr>
          <p:nvPr>
            <p:ph type="body"/>
          </p:nvPr>
        </p:nvSpPr>
        <p:spPr>
          <a:xfrm>
            <a:off x="504000" y="1512720"/>
            <a:ext cx="1053000" cy="169200"/>
          </a:xfrm>
          <a:prstGeom prst="rect">
            <a:avLst/>
          </a:prstGeom>
          <a:noFill/>
          <a:ln w="0">
            <a:noFill/>
          </a:ln>
        </p:spPr>
        <p:txBody>
          <a:bodyPr lIns="0" rIns="0" tIns="0" bIns="0" anchor="t">
            <a:normAutofit fontScale="1111" lnSpcReduction="20000"/>
          </a:bodyPr>
          <a:p>
            <a:pPr marL="432000" indent="-324000">
              <a:spcBef>
                <a:spcPts val="1417"/>
              </a:spcBef>
              <a:buClr>
                <a:srgbClr val="000000"/>
              </a:buClr>
              <a:buSzPct val="45000"/>
              <a:buFont typeface="Wingdings" charset="2"/>
              <a:buChar char=""/>
            </a:pPr>
            <a:r>
              <a:rPr b="0" lang="en-US" sz="1800" spc="-1" strike="noStrike">
                <a:solidFill>
                  <a:srgbClr val="000000"/>
                </a:solidFill>
                <a:latin typeface="Arial"/>
              </a:rPr>
              <a:t>Cliquez pour éditer le format du plan de texte</a:t>
            </a:r>
            <a:endParaRPr b="0" lang="en-US"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1800" spc="-1" strike="noStrike">
                <a:solidFill>
                  <a:srgbClr val="000000"/>
                </a:solidFill>
                <a:latin typeface="Arial"/>
              </a:rPr>
              <a:t>Second niveau de plan</a:t>
            </a:r>
            <a:endParaRPr b="0" lang="en-US"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Troisième niveau de plan</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Quatrième niveau de plan</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1800" spc="-1" strike="noStrike">
                <a:solidFill>
                  <a:srgbClr val="000000"/>
                </a:solidFill>
                <a:latin typeface="Arial"/>
              </a:rPr>
              <a:t>Cinquième niveau de plan</a:t>
            </a:r>
            <a:endParaRPr b="0" lang="en-US" sz="18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1800" spc="-1" strike="noStrike">
                <a:solidFill>
                  <a:srgbClr val="000000"/>
                </a:solidFill>
                <a:latin typeface="Arial"/>
              </a:rPr>
              <a:t>Sixième niveau de plan</a:t>
            </a:r>
            <a:endParaRPr b="0" lang="en-US" sz="18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1800" spc="-1" strike="noStrike">
                <a:solidFill>
                  <a:srgbClr val="000000"/>
                </a:solidFill>
                <a:latin typeface="Arial"/>
              </a:rPr>
              <a:t>Septième niveau de plan</a:t>
            </a:r>
            <a:endParaRPr b="0" lang="en-US" sz="1800" spc="-1" strike="noStrike">
              <a:solidFill>
                <a:srgbClr val="000000"/>
              </a:solidFill>
              <a:latin typeface="Arial"/>
            </a:endParaRPr>
          </a:p>
        </p:txBody>
      </p:sp>
      <p:sp>
        <p:nvSpPr>
          <p:cNvPr id="4" name="PlaceHolder 5"/>
          <p:cNvSpPr>
            <a:spLocks noGrp="1"/>
          </p:cNvSpPr>
          <p:nvPr>
            <p:ph type="ftr" idx="1"/>
          </p:nvPr>
        </p:nvSpPr>
        <p:spPr>
          <a:xfrm>
            <a:off x="3447360" y="5165280"/>
            <a:ext cx="3193200" cy="388800"/>
          </a:xfrm>
          <a:prstGeom prst="rect">
            <a:avLst/>
          </a:prstGeom>
          <a:noFill/>
          <a:ln w="0">
            <a:noFill/>
          </a:ln>
        </p:spPr>
        <p:txBody>
          <a:bodyPr lIns="0" rIns="0" tIns="0" bIns="0" anchor="t">
            <a:noAutofit/>
          </a:bodyPr>
          <a:lstStyle>
            <a:lvl1pPr indent="0" algn="ctr">
              <a:lnSpc>
                <a:spcPct val="100000"/>
              </a:lnSpc>
              <a:buNone/>
              <a:tabLst>
                <a:tab algn="l" pos="0"/>
              </a:tabLst>
              <a:defRPr b="0" lang="en-US" sz="1400" spc="-1" strike="noStrike">
                <a:solidFill>
                  <a:srgbClr val="000000"/>
                </a:solidFill>
                <a:latin typeface="Times New Roman"/>
              </a:defRPr>
            </a:lvl1pPr>
          </a:lstStyle>
          <a:p>
            <a:pPr indent="0" algn="ctr">
              <a:lnSpc>
                <a:spcPct val="100000"/>
              </a:lnSpc>
              <a:buNone/>
              <a:tabLst>
                <a:tab algn="l" pos="0"/>
              </a:tabLst>
            </a:pPr>
            <a:r>
              <a:rPr b="0" lang="en-US" sz="1400" spc="-1" strike="noStrike">
                <a:solidFill>
                  <a:srgbClr val="000000"/>
                </a:solidFill>
                <a:latin typeface="Times New Roman"/>
              </a:rPr>
              <a:t>&lt;pied de page&gt;</a:t>
            </a:r>
            <a:endParaRPr b="0" lang="en-US" sz="1400" spc="-1" strike="noStrike">
              <a:solidFill>
                <a:srgbClr val="000000"/>
              </a:solidFill>
              <a:latin typeface="Times New Roman"/>
            </a:endParaRPr>
          </a:p>
        </p:txBody>
      </p:sp>
      <p:sp>
        <p:nvSpPr>
          <p:cNvPr id="5" name="PlaceHolder 6"/>
          <p:cNvSpPr>
            <a:spLocks noGrp="1"/>
          </p:cNvSpPr>
          <p:nvPr>
            <p:ph type="sldNum" idx="2"/>
          </p:nvPr>
        </p:nvSpPr>
        <p:spPr>
          <a:xfrm>
            <a:off x="7227360" y="5165280"/>
            <a:ext cx="2346480" cy="388800"/>
          </a:xfrm>
          <a:prstGeom prst="rect">
            <a:avLst/>
          </a:prstGeom>
          <a:noFill/>
          <a:ln w="0">
            <a:noFill/>
          </a:ln>
        </p:spPr>
        <p:txBody>
          <a:bodyPr lIns="0" rIns="0" tIns="0" bIns="0" anchor="t">
            <a:noAutofit/>
          </a:bodyPr>
          <a:lstStyle>
            <a:lvl1pPr indent="0" algn="r">
              <a:lnSpc>
                <a:spcPct val="100000"/>
              </a:lnSpc>
              <a:buNone/>
              <a:tabLst>
                <a:tab algn="l" pos="0"/>
              </a:tabLst>
              <a:defRPr b="0" lang="en-US" sz="1400" spc="-1" strike="noStrike">
                <a:solidFill>
                  <a:srgbClr val="000000"/>
                </a:solidFill>
                <a:latin typeface="Times New Roman"/>
              </a:defRPr>
            </a:lvl1pPr>
          </a:lstStyle>
          <a:p>
            <a:pPr indent="0" algn="r">
              <a:lnSpc>
                <a:spcPct val="100000"/>
              </a:lnSpc>
              <a:buNone/>
              <a:tabLst>
                <a:tab algn="l" pos="0"/>
              </a:tabLst>
            </a:pPr>
            <a:fld id="{C536EFCC-F741-4801-AF09-B6B5CADDC1CC}" type="slidenum">
              <a:rPr b="0" lang="en-US" sz="1400" spc="-1" strike="noStrike">
                <a:solidFill>
                  <a:srgbClr val="000000"/>
                </a:solidFill>
                <a:latin typeface="Times New Roman"/>
              </a:rPr>
              <a:t>&lt;numéro&gt;</a:t>
            </a:fld>
            <a:endParaRPr b="0" lang="en-US" sz="1400" spc="-1" strike="noStrike">
              <a:solidFill>
                <a:srgbClr val="000000"/>
              </a:solidFill>
              <a:latin typeface="Times New Roman"/>
            </a:endParaRPr>
          </a:p>
        </p:txBody>
      </p:sp>
      <p:sp>
        <p:nvSpPr>
          <p:cNvPr id="6" name="PlaceHolder 7"/>
          <p:cNvSpPr>
            <a:spLocks noGrp="1"/>
          </p:cNvSpPr>
          <p:nvPr>
            <p:ph type="dt" idx="3"/>
          </p:nvPr>
        </p:nvSpPr>
        <p:spPr>
          <a:xfrm>
            <a:off x="504000" y="5165280"/>
            <a:ext cx="2346480" cy="388800"/>
          </a:xfrm>
          <a:prstGeom prst="rect">
            <a:avLst/>
          </a:prstGeom>
          <a:noFill/>
          <a:ln w="0">
            <a:noFill/>
          </a:ln>
        </p:spPr>
        <p:txBody>
          <a:bodyPr lIns="0" rIns="0" tIns="0" bIns="0" anchor="t">
            <a:noAutofit/>
          </a:bodyPr>
          <a:lstStyle>
            <a:lvl1pPr indent="0">
              <a:buNone/>
              <a:defRPr b="0" lang="en-US" sz="1400" spc="-1" strike="noStrike">
                <a:solidFill>
                  <a:srgbClr val="000000"/>
                </a:solidFill>
                <a:latin typeface="Times New Roman"/>
              </a:defRPr>
            </a:lvl1pPr>
          </a:lstStyle>
          <a:p>
            <a:pPr indent="0">
              <a:buNone/>
            </a:pPr>
            <a:r>
              <a:rPr b="0" lang="en-US" sz="1400" spc="-1" strike="noStrike">
                <a:solidFill>
                  <a:srgbClr val="000000"/>
                </a:solidFill>
                <a:latin typeface="Times New Roman"/>
              </a:rPr>
              <a:t>&lt;date/heure&gt;</a:t>
            </a:r>
            <a:endParaRPr b="0" lang="en-US" sz="14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png"/><Relationship Id="rId3" Type="http://schemas.openxmlformats.org/officeDocument/2006/relationships/slideLayout" Target="../slideLayouts/slideLayout9.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wmf"/><Relationship Id="rId3" Type="http://schemas.openxmlformats.org/officeDocument/2006/relationships/slideLayout" Target="../slideLayouts/slideLayout9.xml"/>
</Relationships>
</file>

<file path=ppt/slides/_rels/slide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slideLayout" Target="../slideLayouts/slideLayout9.xml"/>
</Relationships>
</file>

<file path=ppt/slides/_rels/slide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wmf"/><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slideLayout" Target="../slideLayouts/slideLayout9.xml"/>
</Relationships>
</file>

<file path=ppt/slides/_rels/slide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slideLayout" Target="../slideLayouts/slideLayout9.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slideLayout" Target="../slideLayouts/slideLayout9.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slideLayout" Target="../slideLayouts/slideLayout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3" name="" descr=""/>
          <p:cNvPicPr/>
          <p:nvPr/>
        </p:nvPicPr>
        <p:blipFill>
          <a:blip r:embed="rId1">
            <a:lum contrast="30000"/>
            <a:alphaModFix amt="60000"/>
          </a:blip>
          <a:stretch/>
        </p:blipFill>
        <p:spPr>
          <a:xfrm>
            <a:off x="0" y="0"/>
            <a:ext cx="10514880" cy="5942880"/>
          </a:xfrm>
          <a:prstGeom prst="rect">
            <a:avLst/>
          </a:prstGeom>
          <a:ln w="0">
            <a:noFill/>
          </a:ln>
        </p:spPr>
      </p:pic>
      <p:sp>
        <p:nvSpPr>
          <p:cNvPr id="44" name="PlaceHolder 1"/>
          <p:cNvSpPr>
            <a:spLocks noGrp="1"/>
          </p:cNvSpPr>
          <p:nvPr>
            <p:ph type="title"/>
          </p:nvPr>
        </p:nvSpPr>
        <p:spPr>
          <a:xfrm>
            <a:off x="685800" y="1722600"/>
            <a:ext cx="9069840" cy="1248480"/>
          </a:xfrm>
          <a:prstGeom prst="rect">
            <a:avLst/>
          </a:prstGeom>
          <a:noFill/>
          <a:ln w="0">
            <a:noFill/>
          </a:ln>
        </p:spPr>
        <p:txBody>
          <a:bodyPr lIns="0" rIns="0" tIns="0" bIns="0" anchor="ctr">
            <a:noAutofit/>
          </a:bodyPr>
          <a:p>
            <a:pPr indent="0" algn="ctr">
              <a:lnSpc>
                <a:spcPct val="100000"/>
              </a:lnSpc>
              <a:buNone/>
              <a:tabLst>
                <a:tab algn="l" pos="0"/>
              </a:tabLst>
            </a:pPr>
            <a:r>
              <a:rPr b="0" i="1" lang="fr-FR" sz="4400" spc="-1" strike="noStrike" u="sng">
                <a:solidFill>
                  <a:srgbClr val="342a06"/>
                </a:solidFill>
                <a:uFillTx/>
                <a:latin typeface="Georgia"/>
              </a:rPr>
              <a:t>Le Drapeau Rhin et Danube des Anciens Combattants de Guyane</a:t>
            </a:r>
            <a:endParaRPr b="0" lang="en-US" sz="4400" spc="-1" strike="noStrike">
              <a:solidFill>
                <a:srgbClr val="000000"/>
              </a:solidFill>
              <a:latin typeface="Arial"/>
            </a:endParaRPr>
          </a:p>
        </p:txBody>
      </p:sp>
      <p:pic>
        <p:nvPicPr>
          <p:cNvPr id="45" name="" descr=""/>
          <p:cNvPicPr/>
          <p:nvPr/>
        </p:nvPicPr>
        <p:blipFill>
          <a:blip r:embed="rId2">
            <a:alphaModFix amt="70000"/>
          </a:blip>
          <a:stretch/>
        </p:blipFill>
        <p:spPr>
          <a:xfrm>
            <a:off x="9062640" y="4607640"/>
            <a:ext cx="1053360" cy="10623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6" name="" descr=""/>
          <p:cNvPicPr/>
          <p:nvPr/>
        </p:nvPicPr>
        <p:blipFill>
          <a:blip r:embed="rId1">
            <a:alphaModFix amt="70000"/>
          </a:blip>
          <a:stretch/>
        </p:blipFill>
        <p:spPr>
          <a:xfrm>
            <a:off x="0" y="0"/>
            <a:ext cx="10080000" cy="5670000"/>
          </a:xfrm>
          <a:prstGeom prst="rect">
            <a:avLst/>
          </a:prstGeom>
          <a:ln w="0">
            <a:noFill/>
          </a:ln>
        </p:spPr>
      </p:pic>
      <p:sp>
        <p:nvSpPr>
          <p:cNvPr id="47" name=""/>
          <p:cNvSpPr/>
          <p:nvPr/>
        </p:nvSpPr>
        <p:spPr>
          <a:xfrm>
            <a:off x="215640" y="92160"/>
            <a:ext cx="9613440" cy="13467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fr-FR" sz="2900" spc="-1" strike="noStrike">
                <a:solidFill>
                  <a:srgbClr val="000000"/>
                </a:solidFill>
                <a:latin typeface="Georgia"/>
                <a:ea typeface="DejaVu Sans"/>
              </a:rPr>
              <a:t>Confié au collège Réeberg Néron en mai 2022, le drapeau Rhin et Danube témoigne de notre engagement à faire vivre la mémoire des anciens combattants de Guyane.</a:t>
            </a:r>
            <a:endParaRPr b="0" lang="en-US" sz="2900" spc="-1" strike="noStrike">
              <a:solidFill>
                <a:srgbClr val="000000"/>
              </a:solidFill>
              <a:latin typeface="Arial"/>
            </a:endParaRPr>
          </a:p>
        </p:txBody>
      </p:sp>
      <p:pic>
        <p:nvPicPr>
          <p:cNvPr id="48" name="" descr=""/>
          <p:cNvPicPr/>
          <p:nvPr/>
        </p:nvPicPr>
        <p:blipFill>
          <a:blip r:embed="rId2"/>
          <a:stretch/>
        </p:blipFill>
        <p:spPr>
          <a:xfrm>
            <a:off x="2377080" y="2153880"/>
            <a:ext cx="5166000" cy="2874600"/>
          </a:xfrm>
          <a:prstGeom prst="rect">
            <a:avLst/>
          </a:prstGeom>
          <a:ln w="0">
            <a:noFill/>
          </a:ln>
        </p:spPr>
      </p:pic>
      <p:sp>
        <p:nvSpPr>
          <p:cNvPr id="49" name=""/>
          <p:cNvSpPr/>
          <p:nvPr/>
        </p:nvSpPr>
        <p:spPr>
          <a:xfrm>
            <a:off x="7315200" y="3646800"/>
            <a:ext cx="2513880" cy="1296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050" spc="-1" strike="noStrike">
                <a:solidFill>
                  <a:srgbClr val="314004"/>
                </a:solidFill>
                <a:highlight>
                  <a:srgbClr val="c5e1a5"/>
                </a:highlight>
                <a:latin typeface="Georgia"/>
                <a:ea typeface="Microsoft YaHei"/>
              </a:rPr>
              <a:t>→  </a:t>
            </a:r>
            <a:r>
              <a:rPr b="1" lang="fr-FR" sz="1050" spc="-1" strike="noStrike">
                <a:solidFill>
                  <a:srgbClr val="314004"/>
                </a:solidFill>
                <a:highlight>
                  <a:srgbClr val="c5e1a5"/>
                </a:highlight>
                <a:latin typeface="Georgia"/>
                <a:ea typeface="Microsoft YaHei"/>
              </a:rPr>
              <a:t>Le </a:t>
            </a:r>
            <a:r>
              <a:rPr b="1" i="1" lang="fr-FR" sz="1050" spc="-1" strike="noStrike">
                <a:solidFill>
                  <a:srgbClr val="314004"/>
                </a:solidFill>
                <a:highlight>
                  <a:srgbClr val="c5e1a5"/>
                </a:highlight>
                <a:latin typeface="Georgia"/>
                <a:ea typeface="Microsoft YaHei"/>
              </a:rPr>
              <a:t>vendredi 20 mai 2022</a:t>
            </a:r>
            <a:r>
              <a:rPr b="1" lang="fr-FR" sz="1050" spc="-1" strike="noStrike">
                <a:solidFill>
                  <a:srgbClr val="314004"/>
                </a:solidFill>
                <a:highlight>
                  <a:srgbClr val="c5e1a5"/>
                </a:highlight>
                <a:latin typeface="Georgia"/>
                <a:ea typeface="Microsoft YaHei"/>
              </a:rPr>
              <a:t> le collège Réeberg Néron s'est vu confier la garde du  drapeau </a:t>
            </a:r>
            <a:r>
              <a:rPr b="1" i="1" lang="fr-FR" sz="1050" spc="-1" strike="noStrike" u="sng">
                <a:solidFill>
                  <a:srgbClr val="314004"/>
                </a:solidFill>
                <a:highlight>
                  <a:srgbClr val="c5e1a5"/>
                </a:highlight>
                <a:uFillTx/>
                <a:latin typeface="Georgia"/>
                <a:ea typeface="Microsoft YaHei"/>
              </a:rPr>
              <a:t>Rhin et Danube</a:t>
            </a:r>
            <a:r>
              <a:rPr b="1" i="1" lang="fr-FR" sz="1050" spc="-1" strike="noStrike">
                <a:solidFill>
                  <a:srgbClr val="314004"/>
                </a:solidFill>
                <a:highlight>
                  <a:srgbClr val="c5e1a5"/>
                </a:highlight>
                <a:latin typeface="Georgia"/>
                <a:ea typeface="Microsoft YaHei"/>
              </a:rPr>
              <a:t> par l’association du Souvenir Français.Une belle reconnaissance  pour le collège mais surtout pour la Classe Défense</a:t>
            </a:r>
            <a:endParaRPr b="0" lang="en-US" sz="105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0" name="" descr=""/>
          <p:cNvPicPr/>
          <p:nvPr/>
        </p:nvPicPr>
        <p:blipFill>
          <a:blip r:embed="rId1">
            <a:alphaModFix amt="50000"/>
          </a:blip>
          <a:stretch/>
        </p:blipFill>
        <p:spPr>
          <a:xfrm>
            <a:off x="0" y="0"/>
            <a:ext cx="5028480" cy="5714280"/>
          </a:xfrm>
          <a:prstGeom prst="rect">
            <a:avLst/>
          </a:prstGeom>
          <a:ln w="0">
            <a:noFill/>
          </a:ln>
        </p:spPr>
      </p:pic>
      <p:pic>
        <p:nvPicPr>
          <p:cNvPr id="51" name="" descr=""/>
          <p:cNvPicPr/>
          <p:nvPr/>
        </p:nvPicPr>
        <p:blipFill>
          <a:blip r:embed="rId2">
            <a:alphaModFix amt="40000"/>
          </a:blip>
          <a:stretch/>
        </p:blipFill>
        <p:spPr>
          <a:xfrm>
            <a:off x="5029200" y="0"/>
            <a:ext cx="5086800" cy="5670000"/>
          </a:xfrm>
          <a:prstGeom prst="rect">
            <a:avLst/>
          </a:prstGeom>
          <a:ln w="0">
            <a:noFill/>
          </a:ln>
        </p:spPr>
      </p:pic>
      <p:sp>
        <p:nvSpPr>
          <p:cNvPr id="52" name="PlaceHolder 1"/>
          <p:cNvSpPr>
            <a:spLocks noGrp="1"/>
          </p:cNvSpPr>
          <p:nvPr>
            <p:ph type="title"/>
          </p:nvPr>
        </p:nvSpPr>
        <p:spPr>
          <a:xfrm>
            <a:off x="228600" y="197640"/>
            <a:ext cx="9576000" cy="944640"/>
          </a:xfrm>
          <a:prstGeom prst="rect">
            <a:avLst/>
          </a:prstGeom>
          <a:noFill/>
          <a:ln w="0">
            <a:noFill/>
          </a:ln>
        </p:spPr>
        <p:txBody>
          <a:bodyPr lIns="0" rIns="0" tIns="0" bIns="0" anchor="ctr">
            <a:noAutofit/>
          </a:bodyPr>
          <a:p>
            <a:pPr indent="0" algn="ctr">
              <a:lnSpc>
                <a:spcPct val="100000"/>
              </a:lnSpc>
              <a:buNone/>
              <a:tabLst>
                <a:tab algn="l" pos="0"/>
              </a:tabLst>
            </a:pPr>
            <a:r>
              <a:rPr b="0" lang="fr-FR" sz="3600" spc="-1" strike="noStrike">
                <a:solidFill>
                  <a:srgbClr val="000000"/>
                </a:solidFill>
                <a:latin typeface="Georgia"/>
              </a:rPr>
              <a:t>« Rhin et Danube » </a:t>
            </a:r>
            <a:br>
              <a:rPr sz="3600"/>
            </a:br>
            <a:r>
              <a:rPr b="0" lang="fr-FR" sz="3600" spc="-1" strike="noStrike">
                <a:solidFill>
                  <a:srgbClr val="000000"/>
                </a:solidFill>
                <a:latin typeface="Georgia"/>
              </a:rPr>
              <a:t>Un nom chargé d’histoire.</a:t>
            </a:r>
            <a:endParaRPr b="0" lang="en-US" sz="3600" spc="-1" strike="noStrike">
              <a:solidFill>
                <a:srgbClr val="000000"/>
              </a:solidFill>
              <a:latin typeface="Arial"/>
            </a:endParaRPr>
          </a:p>
        </p:txBody>
      </p:sp>
      <p:sp>
        <p:nvSpPr>
          <p:cNvPr id="53" name="PlaceHolder 2"/>
          <p:cNvSpPr>
            <a:spLocks noGrp="1"/>
          </p:cNvSpPr>
          <p:nvPr>
            <p:ph type="subTitle"/>
          </p:nvPr>
        </p:nvSpPr>
        <p:spPr>
          <a:xfrm>
            <a:off x="302040" y="1371600"/>
            <a:ext cx="9069840" cy="2784240"/>
          </a:xfrm>
          <a:prstGeom prst="rect">
            <a:avLst/>
          </a:prstGeom>
          <a:noFill/>
          <a:ln w="0">
            <a:noFill/>
          </a:ln>
        </p:spPr>
        <p:txBody>
          <a:bodyPr lIns="0" rIns="0" tIns="0" bIns="0" anchor="ctr">
            <a:noAutofit/>
          </a:bodyPr>
          <a:p>
            <a:pPr indent="0">
              <a:lnSpc>
                <a:spcPct val="100000"/>
              </a:lnSpc>
              <a:buNone/>
              <a:tabLst>
                <a:tab algn="l" pos="0"/>
              </a:tabLst>
            </a:pPr>
            <a:r>
              <a:rPr b="0" lang="fr-FR" sz="1200" spc="-1" strike="noStrike">
                <a:solidFill>
                  <a:srgbClr val="314004"/>
                </a:solidFill>
                <a:highlight>
                  <a:srgbClr val="c5e1a5"/>
                </a:highlight>
                <a:latin typeface="Georgia"/>
                <a:ea typeface="Microsoft YaHei"/>
              </a:rPr>
              <a:t>Le nom « Rhin et Danube » rend hommage aux victoires majeures remportées par la Première Armée Française sur les fleuves du Rhin (31 mars 1945)  et du Danube (26 avril 1945)  pendant la Seconde Guerre Mondiale.</a:t>
            </a:r>
            <a:endParaRPr b="0" lang="en-US" sz="1200" spc="-1" strike="noStrike">
              <a:solidFill>
                <a:srgbClr val="000000"/>
              </a:solidFill>
              <a:latin typeface="Arial"/>
            </a:endParaRPr>
          </a:p>
          <a:p>
            <a:pPr indent="0">
              <a:lnSpc>
                <a:spcPct val="100000"/>
              </a:lnSpc>
              <a:buNone/>
              <a:tabLst>
                <a:tab algn="l" pos="0"/>
              </a:tabLst>
            </a:pPr>
            <a:r>
              <a:rPr b="0" lang="fr-FR" sz="1200" spc="-1" strike="noStrike">
                <a:solidFill>
                  <a:srgbClr val="314004"/>
                </a:solidFill>
                <a:highlight>
                  <a:srgbClr val="c5e1a5"/>
                </a:highlight>
                <a:latin typeface="Georgia"/>
                <a:ea typeface="Microsoft YaHei"/>
              </a:rPr>
              <a:t>Cette armée, placée sous le commandement du  Général De Lattre De Tassigny était chargée de la Libération du territoire français.Elle a connu plusieurs appellations au fil du temps :</a:t>
            </a:r>
            <a:endParaRPr b="0" lang="en-US" sz="1200" spc="-1" strike="noStrike">
              <a:solidFill>
                <a:srgbClr val="000000"/>
              </a:solidFill>
              <a:latin typeface="Arial"/>
            </a:endParaRPr>
          </a:p>
          <a:p>
            <a:pPr indent="0">
              <a:lnSpc>
                <a:spcPct val="100000"/>
              </a:lnSpc>
              <a:buNone/>
              <a:tabLst>
                <a:tab algn="l" pos="0"/>
              </a:tabLst>
            </a:pPr>
            <a:r>
              <a:rPr b="0" lang="fr-FR" sz="1200" spc="-1" strike="noStrike">
                <a:solidFill>
                  <a:srgbClr val="314004"/>
                </a:solidFill>
                <a:highlight>
                  <a:srgbClr val="c5e1a5"/>
                </a:highlight>
                <a:latin typeface="Georgia"/>
                <a:ea typeface="Microsoft YaHei"/>
              </a:rPr>
              <a:t>2</a:t>
            </a:r>
            <a:r>
              <a:rPr b="0" lang="fr-FR" sz="1200" spc="-1" strike="noStrike" baseline="33000">
                <a:solidFill>
                  <a:srgbClr val="314004"/>
                </a:solidFill>
                <a:highlight>
                  <a:srgbClr val="c5e1a5"/>
                </a:highlight>
                <a:latin typeface="Georgia"/>
                <a:ea typeface="Microsoft YaHei"/>
              </a:rPr>
              <a:t>e</a:t>
            </a:r>
            <a:r>
              <a:rPr b="0" lang="fr-FR" sz="1200" spc="-1" strike="noStrike">
                <a:solidFill>
                  <a:srgbClr val="314004"/>
                </a:solidFill>
                <a:highlight>
                  <a:srgbClr val="c5e1a5"/>
                </a:highlight>
                <a:latin typeface="Georgia"/>
                <a:ea typeface="Microsoft YaHei"/>
              </a:rPr>
              <a:t> Armée (décembre 1943) Armée B ( janvier 1944)</a:t>
            </a:r>
            <a:endParaRPr b="0" lang="en-US" sz="1200" spc="-1" strike="noStrike">
              <a:solidFill>
                <a:srgbClr val="000000"/>
              </a:solidFill>
              <a:latin typeface="Arial"/>
            </a:endParaRPr>
          </a:p>
          <a:p>
            <a:pPr indent="0">
              <a:lnSpc>
                <a:spcPct val="100000"/>
              </a:lnSpc>
              <a:buNone/>
              <a:tabLst>
                <a:tab algn="l" pos="0"/>
              </a:tabLst>
            </a:pPr>
            <a:endParaRPr b="0" lang="en-US" sz="1200" spc="-1" strike="noStrike">
              <a:solidFill>
                <a:srgbClr val="000000"/>
              </a:solidFill>
              <a:latin typeface="Arial"/>
            </a:endParaRPr>
          </a:p>
          <a:p>
            <a:pPr indent="0">
              <a:lnSpc>
                <a:spcPct val="100000"/>
              </a:lnSpc>
              <a:buNone/>
              <a:tabLst>
                <a:tab algn="l" pos="0"/>
              </a:tabLst>
            </a:pPr>
            <a:r>
              <a:rPr b="0" lang="fr-FR" sz="1200" spc="-1" strike="noStrike">
                <a:solidFill>
                  <a:srgbClr val="314004"/>
                </a:solidFill>
                <a:highlight>
                  <a:srgbClr val="c5e1a5"/>
                </a:highlight>
                <a:latin typeface="Georgia"/>
                <a:ea typeface="Microsoft YaHei"/>
              </a:rPr>
              <a:t>Puis à partir de septembre 1944 , elle recevra le nom symbolique de « RHIN ET DANUBE », en référence à son parcours militaire exceptionnel à travers l’Europe.</a:t>
            </a:r>
            <a:endParaRPr b="0" lang="en-US" sz="1200" spc="-1" strike="noStrike">
              <a:solidFill>
                <a:srgbClr val="000000"/>
              </a:solidFill>
              <a:latin typeface="Arial"/>
            </a:endParaRPr>
          </a:p>
        </p:txBody>
      </p:sp>
      <p:pic>
        <p:nvPicPr>
          <p:cNvPr id="54" name="" descr=""/>
          <p:cNvPicPr/>
          <p:nvPr/>
        </p:nvPicPr>
        <p:blipFill>
          <a:blip r:embed="rId3"/>
          <a:srcRect l="3003" t="1122" r="6033" b="2858"/>
          <a:stretch/>
        </p:blipFill>
        <p:spPr>
          <a:xfrm>
            <a:off x="8473320" y="3610800"/>
            <a:ext cx="1670760" cy="2056320"/>
          </a:xfrm>
          <a:prstGeom prst="rect">
            <a:avLst/>
          </a:prstGeom>
          <a:ln w="0">
            <a:noFill/>
          </a:ln>
        </p:spPr>
      </p:pic>
      <p:sp>
        <p:nvSpPr>
          <p:cNvPr id="55" name=""/>
          <p:cNvSpPr/>
          <p:nvPr/>
        </p:nvSpPr>
        <p:spPr>
          <a:xfrm>
            <a:off x="6523920" y="4980600"/>
            <a:ext cx="1948680" cy="4564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1" i="1" lang="fr-FR" sz="1100" spc="-1" strike="noStrike">
                <a:solidFill>
                  <a:srgbClr val="000000"/>
                </a:solidFill>
                <a:latin typeface="Garamond"/>
                <a:ea typeface="DejaVu Sans"/>
              </a:rPr>
              <a:t>Insigne Rhin et Danube , 1ère Armée Française.</a:t>
            </a:r>
            <a:endParaRPr b="0" lang="en-US" sz="1100" spc="-1" strike="noStrike">
              <a:solidFill>
                <a:srgbClr val="000000"/>
              </a:solidFill>
              <a:latin typeface="Arial"/>
            </a:endParaRPr>
          </a:p>
        </p:txBody>
      </p:sp>
      <p:sp>
        <p:nvSpPr>
          <p:cNvPr id="56" name=""/>
          <p:cNvSpPr/>
          <p:nvPr/>
        </p:nvSpPr>
        <p:spPr>
          <a:xfrm>
            <a:off x="8001000" y="5306400"/>
            <a:ext cx="472320" cy="360"/>
          </a:xfrm>
          <a:prstGeom prst="line">
            <a:avLst/>
          </a:prstGeom>
          <a:ln w="0">
            <a:solidFill>
              <a:srgbClr val="c9211e"/>
            </a:solidFill>
            <a:headEnd len="med" type="diamond" w="med"/>
            <a:tailEnd len="med" type="triangle" w="med"/>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a typeface="DejaVu Sans"/>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 name="" descr=""/>
          <p:cNvPicPr/>
          <p:nvPr/>
        </p:nvPicPr>
        <p:blipFill>
          <a:blip r:embed="rId1">
            <a:alphaModFix amt="62000"/>
          </a:blip>
          <a:stretch/>
        </p:blipFill>
        <p:spPr>
          <a:xfrm>
            <a:off x="0" y="1440"/>
            <a:ext cx="10286280" cy="5797440"/>
          </a:xfrm>
          <a:prstGeom prst="rect">
            <a:avLst/>
          </a:prstGeom>
          <a:ln w="0">
            <a:noFill/>
          </a:ln>
        </p:spPr>
      </p:pic>
      <p:sp>
        <p:nvSpPr>
          <p:cNvPr id="58" name="PlaceHolder 1"/>
          <p:cNvSpPr>
            <a:spLocks noGrp="1"/>
          </p:cNvSpPr>
          <p:nvPr>
            <p:ph type="title"/>
          </p:nvPr>
        </p:nvSpPr>
        <p:spPr>
          <a:xfrm>
            <a:off x="457200" y="228600"/>
            <a:ext cx="9069840" cy="944640"/>
          </a:xfrm>
          <a:prstGeom prst="rect">
            <a:avLst/>
          </a:prstGeom>
          <a:noFill/>
          <a:ln w="0">
            <a:noFill/>
          </a:ln>
        </p:spPr>
        <p:txBody>
          <a:bodyPr lIns="0" rIns="0" tIns="0" bIns="0" anchor="ctr">
            <a:noAutofit/>
          </a:bodyPr>
          <a:p>
            <a:pPr indent="0" algn="ctr">
              <a:lnSpc>
                <a:spcPct val="100000"/>
              </a:lnSpc>
              <a:buNone/>
              <a:tabLst>
                <a:tab algn="l" pos="0"/>
              </a:tabLst>
            </a:pPr>
            <a:r>
              <a:rPr b="1" lang="fr-FR" sz="4000" spc="-1" strike="noStrike">
                <a:solidFill>
                  <a:srgbClr val="000000"/>
                </a:solidFill>
                <a:latin typeface="Georgia"/>
              </a:rPr>
              <a:t>Le drapeau: Un symbole </a:t>
            </a:r>
            <a:endParaRPr b="0" lang="en-US" sz="4000" spc="-1" strike="noStrike">
              <a:solidFill>
                <a:srgbClr val="000000"/>
              </a:solidFill>
              <a:latin typeface="Arial"/>
            </a:endParaRPr>
          </a:p>
        </p:txBody>
      </p:sp>
      <p:pic>
        <p:nvPicPr>
          <p:cNvPr id="59" name="" descr=""/>
          <p:cNvPicPr/>
          <p:nvPr/>
        </p:nvPicPr>
        <p:blipFill>
          <a:blip r:embed="rId2"/>
          <a:stretch/>
        </p:blipFill>
        <p:spPr>
          <a:xfrm>
            <a:off x="228600" y="1831320"/>
            <a:ext cx="6171480" cy="2511360"/>
          </a:xfrm>
          <a:prstGeom prst="rect">
            <a:avLst/>
          </a:prstGeom>
          <a:ln w="0">
            <a:noFill/>
          </a:ln>
        </p:spPr>
      </p:pic>
      <p:pic>
        <p:nvPicPr>
          <p:cNvPr id="60" name="" descr=""/>
          <p:cNvPicPr/>
          <p:nvPr/>
        </p:nvPicPr>
        <p:blipFill>
          <a:blip r:embed="rId3"/>
          <a:srcRect l="7905" t="984" r="4275" b="7509"/>
          <a:stretch/>
        </p:blipFill>
        <p:spPr>
          <a:xfrm>
            <a:off x="8001000" y="3930480"/>
            <a:ext cx="2058120" cy="1783800"/>
          </a:xfrm>
          <a:prstGeom prst="rect">
            <a:avLst/>
          </a:prstGeom>
          <a:ln w="0">
            <a:noFill/>
          </a:ln>
        </p:spPr>
      </p:pic>
      <p:sp>
        <p:nvSpPr>
          <p:cNvPr id="61" name=""/>
          <p:cNvSpPr/>
          <p:nvPr/>
        </p:nvSpPr>
        <p:spPr>
          <a:xfrm>
            <a:off x="6773400" y="4768560"/>
            <a:ext cx="1599480" cy="560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100" spc="-1" strike="noStrike">
                <a:solidFill>
                  <a:srgbClr val="000000"/>
                </a:solidFill>
                <a:latin typeface="Garamond"/>
                <a:ea typeface="DejaVu Sans"/>
              </a:rPr>
              <a:t>Un des nombreux drapeaux  Rhin et Danube</a:t>
            </a:r>
            <a:endParaRPr b="0" lang="en-US" sz="1100" spc="-1" strike="noStrike">
              <a:solidFill>
                <a:srgbClr val="000000"/>
              </a:solidFill>
              <a:latin typeface="Arial"/>
            </a:endParaRPr>
          </a:p>
        </p:txBody>
      </p:sp>
      <p:sp>
        <p:nvSpPr>
          <p:cNvPr id="62" name=""/>
          <p:cNvSpPr/>
          <p:nvPr/>
        </p:nvSpPr>
        <p:spPr>
          <a:xfrm>
            <a:off x="7528680" y="5257800"/>
            <a:ext cx="472320" cy="360"/>
          </a:xfrm>
          <a:prstGeom prst="line">
            <a:avLst/>
          </a:prstGeom>
          <a:ln w="0">
            <a:solidFill>
              <a:srgbClr val="314004"/>
            </a:solidFill>
            <a:headEnd len="med" type="diamond" w="med"/>
            <a:tailEnd len="med" type="triangle" w="med"/>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a typeface="DejaVu Sans"/>
            </a:endParaRPr>
          </a:p>
        </p:txBody>
      </p:sp>
      <p:pic>
        <p:nvPicPr>
          <p:cNvPr id="63" name="" descr=""/>
          <p:cNvPicPr/>
          <p:nvPr/>
        </p:nvPicPr>
        <p:blipFill>
          <a:blip r:embed="rId4"/>
          <a:stretch/>
        </p:blipFill>
        <p:spPr>
          <a:xfrm>
            <a:off x="8229600" y="1688760"/>
            <a:ext cx="913680" cy="1549440"/>
          </a:xfrm>
          <a:prstGeom prst="rect">
            <a:avLst/>
          </a:prstGeom>
          <a:ln w="0">
            <a:noFill/>
          </a:ln>
        </p:spPr>
      </p:pic>
      <p:sp>
        <p:nvSpPr>
          <p:cNvPr id="64" name=""/>
          <p:cNvSpPr/>
          <p:nvPr/>
        </p:nvSpPr>
        <p:spPr>
          <a:xfrm flipH="1">
            <a:off x="9136440" y="2826360"/>
            <a:ext cx="457200" cy="360"/>
          </a:xfrm>
          <a:prstGeom prst="line">
            <a:avLst/>
          </a:prstGeom>
          <a:ln w="0">
            <a:solidFill>
              <a:srgbClr val="314004"/>
            </a:solidFill>
            <a:headEnd len="med" type="diamond" w="med"/>
            <a:tailEnd len="med" type="triangle" w="med"/>
          </a:ln>
        </p:spPr>
        <p:style>
          <a:lnRef idx="0"/>
          <a:fillRef idx="0"/>
          <a:effectRef idx="0"/>
          <a:fontRef idx="minor"/>
        </p:style>
        <p:txBody>
          <a:bodyPr lIns="90000" rIns="90000" tIns="-45000" bIns="-45000" anchor="ctr">
            <a:noAutofit/>
          </a:bodyPr>
          <a:p>
            <a:endParaRPr b="0" lang="fr-FR" sz="1800" spc="-1" strike="noStrike">
              <a:solidFill>
                <a:srgbClr val="000000"/>
              </a:solidFill>
              <a:latin typeface="Arial"/>
              <a:ea typeface="DejaVu Sans"/>
            </a:endParaRPr>
          </a:p>
        </p:txBody>
      </p:sp>
      <p:sp>
        <p:nvSpPr>
          <p:cNvPr id="65" name=""/>
          <p:cNvSpPr/>
          <p:nvPr/>
        </p:nvSpPr>
        <p:spPr>
          <a:xfrm>
            <a:off x="9196560" y="2193480"/>
            <a:ext cx="913680" cy="56052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1100" spc="-1" strike="noStrike">
                <a:solidFill>
                  <a:srgbClr val="000000"/>
                </a:solidFill>
                <a:latin typeface="Garamond"/>
                <a:ea typeface="DejaVu Sans"/>
              </a:rPr>
              <a:t>Le Général de Lattre de Tassigny</a:t>
            </a:r>
            <a:endParaRPr b="0" lang="en-US" sz="11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 name="" descr=""/>
          <p:cNvPicPr/>
          <p:nvPr/>
        </p:nvPicPr>
        <p:blipFill>
          <a:blip r:embed="rId1">
            <a:alphaModFix amt="50000"/>
          </a:blip>
          <a:stretch/>
        </p:blipFill>
        <p:spPr>
          <a:xfrm>
            <a:off x="5051880" y="15120"/>
            <a:ext cx="5028120" cy="5670000"/>
          </a:xfrm>
          <a:prstGeom prst="rect">
            <a:avLst/>
          </a:prstGeom>
          <a:ln w="0">
            <a:noFill/>
          </a:ln>
        </p:spPr>
      </p:pic>
      <p:pic>
        <p:nvPicPr>
          <p:cNvPr id="67" name="" descr=""/>
          <p:cNvPicPr/>
          <p:nvPr/>
        </p:nvPicPr>
        <p:blipFill>
          <a:blip r:embed="rId2">
            <a:alphaModFix amt="45000"/>
          </a:blip>
          <a:stretch/>
        </p:blipFill>
        <p:spPr>
          <a:xfrm>
            <a:off x="0" y="-16920"/>
            <a:ext cx="5064480" cy="5702040"/>
          </a:xfrm>
          <a:prstGeom prst="rect">
            <a:avLst/>
          </a:prstGeom>
          <a:ln w="0">
            <a:noFill/>
          </a:ln>
        </p:spPr>
      </p:pic>
      <p:sp>
        <p:nvSpPr>
          <p:cNvPr id="68" name=""/>
          <p:cNvSpPr/>
          <p:nvPr/>
        </p:nvSpPr>
        <p:spPr>
          <a:xfrm>
            <a:off x="7108920" y="1600200"/>
            <a:ext cx="2971080" cy="27136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fr-FR" sz="1600" spc="-1" strike="noStrike">
                <a:solidFill>
                  <a:srgbClr val="000000"/>
                </a:solidFill>
                <a:latin typeface="Garamond"/>
                <a:ea typeface="DejaVu Sans"/>
              </a:rPr>
              <a:t>Nous ne savons pas qui a eu l’idée de mettre le blason Rhin et Danube sur le drapeau français. Mais étant donné que toute décision devait être validée par le général de Lattre celui-ci était naturellement impliqué dans le choix du drapeau.</a:t>
            </a:r>
            <a:endParaRPr b="0" lang="en-US" sz="16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gn="just">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a:p>
            <a:pPr>
              <a:lnSpc>
                <a:spcPct val="100000"/>
              </a:lnSpc>
            </a:pPr>
            <a:endParaRPr b="0" lang="en-US" sz="1800" spc="-1" strike="noStrike">
              <a:solidFill>
                <a:srgbClr val="000000"/>
              </a:solidFill>
              <a:latin typeface="Arial"/>
            </a:endParaRPr>
          </a:p>
        </p:txBody>
      </p:sp>
      <p:sp>
        <p:nvSpPr>
          <p:cNvPr id="69" name=""/>
          <p:cNvSpPr/>
          <p:nvPr/>
        </p:nvSpPr>
        <p:spPr>
          <a:xfrm>
            <a:off x="183960" y="138240"/>
            <a:ext cx="3930120" cy="28328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0" lang="fr-FR" sz="1600" spc="-1" strike="noStrike">
                <a:solidFill>
                  <a:srgbClr val="000000"/>
                </a:solidFill>
                <a:latin typeface="Garamond"/>
                <a:ea typeface="DejaVu Sans"/>
              </a:rPr>
              <a:t>Sur les drapeaux sont aussi brodées en lettres d’or des inscriptions. On retrouve le nom de la section, une référence à la 1re Armée, voire aux F.F.L. et au C.E.F.I. (Corps Expéditionnaire en Italie). Il s’agit dans ce cas peut-être d’une référence à l’hétérogénéité des troupes qui se sont amalgamées dans le cadre de l’Armée de Lattre. L’inscription Rhin et Danube se trouve toujours au-dessus du blason. </a:t>
            </a:r>
            <a:endParaRPr b="0" lang="en-US" sz="1600" spc="-1" strike="noStrike">
              <a:solidFill>
                <a:srgbClr val="000000"/>
              </a:solidFill>
              <a:latin typeface="Arial"/>
            </a:endParaRPr>
          </a:p>
          <a:p>
            <a:pPr>
              <a:lnSpc>
                <a:spcPct val="100000"/>
              </a:lnSpc>
            </a:pPr>
            <a:r>
              <a:rPr b="0" lang="fr-FR" sz="1600" spc="-1" strike="noStrike">
                <a:solidFill>
                  <a:srgbClr val="000000"/>
                </a:solidFill>
                <a:latin typeface="Garamond"/>
                <a:ea typeface="DejaVu Sans"/>
              </a:rPr>
              <a:t>« NE PAS SUBIR » qui était la devise du général de Lattre de Tassigny peut aussi avoir sa place au-dessous du blason.</a:t>
            </a:r>
            <a:endParaRPr b="0" lang="en-US" sz="1600" spc="-1" strike="noStrike">
              <a:solidFill>
                <a:srgbClr val="000000"/>
              </a:solidFill>
              <a:latin typeface="Arial"/>
            </a:endParaRPr>
          </a:p>
        </p:txBody>
      </p:sp>
      <p:pic>
        <p:nvPicPr>
          <p:cNvPr id="70" name="" descr=""/>
          <p:cNvPicPr/>
          <p:nvPr/>
        </p:nvPicPr>
        <p:blipFill>
          <a:blip r:embed="rId3">
            <a:alphaModFix amt="90000"/>
          </a:blip>
          <a:srcRect l="13307" t="18382" r="0" b="22865"/>
          <a:stretch/>
        </p:blipFill>
        <p:spPr>
          <a:xfrm>
            <a:off x="4343400" y="1143720"/>
            <a:ext cx="1782720" cy="1827720"/>
          </a:xfrm>
          <a:prstGeom prst="rect">
            <a:avLst/>
          </a:prstGeom>
          <a:ln w="0">
            <a:noFill/>
          </a:ln>
        </p:spPr>
      </p:pic>
      <p:pic>
        <p:nvPicPr>
          <p:cNvPr id="71" name="" descr=""/>
          <p:cNvPicPr/>
          <p:nvPr/>
        </p:nvPicPr>
        <p:blipFill>
          <a:blip r:embed="rId4"/>
          <a:srcRect l="0" t="0" r="0" b="23871"/>
          <a:stretch/>
        </p:blipFill>
        <p:spPr>
          <a:xfrm>
            <a:off x="4343400" y="2956320"/>
            <a:ext cx="1782720" cy="18126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2" name="" descr=""/>
          <p:cNvPicPr/>
          <p:nvPr/>
        </p:nvPicPr>
        <p:blipFill>
          <a:blip r:embed="rId1">
            <a:lum contrast="6000"/>
            <a:alphaModFix amt="37000"/>
          </a:blip>
          <a:stretch/>
        </p:blipFill>
        <p:spPr>
          <a:xfrm>
            <a:off x="0" y="0"/>
            <a:ext cx="10080000" cy="5714280"/>
          </a:xfrm>
          <a:prstGeom prst="rect">
            <a:avLst/>
          </a:prstGeom>
          <a:ln w="0">
            <a:noFill/>
          </a:ln>
        </p:spPr>
      </p:pic>
      <p:sp>
        <p:nvSpPr>
          <p:cNvPr id="73" name=""/>
          <p:cNvSpPr/>
          <p:nvPr/>
        </p:nvSpPr>
        <p:spPr>
          <a:xfrm>
            <a:off x="206280" y="209880"/>
            <a:ext cx="3907800" cy="2304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400" spc="-1" strike="noStrike">
                <a:solidFill>
                  <a:srgbClr val="000000"/>
                </a:solidFill>
                <a:latin typeface="Garamond"/>
                <a:ea typeface="DejaVu Sans"/>
              </a:rPr>
              <a:t>Le général de Lattre a pensé créer une association des vétérans de son armée au début de juillet 1945. Ancien combattant de la Première Guerre mondiale de Lattre connaît le besoin qu’ont les anciens combattants de se retrouver dans une structure associative.</a:t>
            </a:r>
            <a:endParaRPr b="0" lang="en-US" sz="1400" spc="-1" strike="noStrike">
              <a:solidFill>
                <a:srgbClr val="000000"/>
              </a:solidFill>
              <a:latin typeface="Arial"/>
            </a:endParaRPr>
          </a:p>
          <a:p>
            <a:pPr>
              <a:lnSpc>
                <a:spcPct val="100000"/>
              </a:lnSpc>
            </a:pPr>
            <a:r>
              <a:rPr b="1" lang="en-US" sz="1400" spc="-1" strike="noStrike">
                <a:solidFill>
                  <a:srgbClr val="000000"/>
                </a:solidFill>
                <a:latin typeface="Garamond"/>
                <a:ea typeface="DejaVu Sans"/>
              </a:rPr>
              <a:t> </a:t>
            </a:r>
            <a:r>
              <a:rPr b="1" lang="en-US" sz="1400" spc="-1" strike="noStrike">
                <a:solidFill>
                  <a:srgbClr val="000000"/>
                </a:solidFill>
                <a:latin typeface="Garamond"/>
                <a:ea typeface="DejaVu Sans"/>
              </a:rPr>
              <a:t>Rhin et Danube est officiellement fondée le 4 octobre 1945 et est reconnue « d’utilité publique » le 7 octobre 1947.</a:t>
            </a:r>
            <a:endParaRPr b="0" lang="en-US" sz="1400" spc="-1" strike="noStrike">
              <a:solidFill>
                <a:srgbClr val="000000"/>
              </a:solidFill>
              <a:latin typeface="Arial"/>
            </a:endParaRPr>
          </a:p>
          <a:p>
            <a:pPr>
              <a:lnSpc>
                <a:spcPct val="100000"/>
              </a:lnSpc>
            </a:pPr>
            <a:endParaRPr b="0" lang="en-US" sz="1500" spc="-1" strike="noStrike">
              <a:solidFill>
                <a:srgbClr val="000000"/>
              </a:solidFill>
              <a:latin typeface="Arial"/>
            </a:endParaRPr>
          </a:p>
        </p:txBody>
      </p:sp>
      <p:sp>
        <p:nvSpPr>
          <p:cNvPr id="74" name=""/>
          <p:cNvSpPr/>
          <p:nvPr/>
        </p:nvSpPr>
        <p:spPr>
          <a:xfrm>
            <a:off x="5486760" y="3334680"/>
            <a:ext cx="4342680" cy="1809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US" sz="1500" spc="-1" strike="noStrike">
                <a:solidFill>
                  <a:srgbClr val="000000"/>
                </a:solidFill>
                <a:latin typeface="Garamond"/>
                <a:ea typeface="DejaVu Sans"/>
              </a:rPr>
              <a:t>    </a:t>
            </a:r>
            <a:r>
              <a:rPr b="1" lang="en-US" sz="1500" spc="-1" strike="noStrike">
                <a:solidFill>
                  <a:srgbClr val="000000"/>
                </a:solidFill>
                <a:latin typeface="Garamond"/>
                <a:ea typeface="DejaVu Sans"/>
              </a:rPr>
              <a:t>L’association a plusieurs objectifs comme maintenir les liens de camaraderie, entretenir la mémoire de la 1re Armée, aider les adhérents, représenter ses membres auprès de l’État, et organiser la préparation militaire des jeunes.                Rhin et Danube a aussi une autre mission officieuse celle de maintenir la grandeur de la France. </a:t>
            </a:r>
            <a:endParaRPr b="0" lang="en-US" sz="1500" spc="-1" strike="noStrike">
              <a:solidFill>
                <a:srgbClr val="000000"/>
              </a:solidFill>
              <a:latin typeface="Arial"/>
            </a:endParaRPr>
          </a:p>
        </p:txBody>
      </p:sp>
      <p:pic>
        <p:nvPicPr>
          <p:cNvPr id="75" name="" descr=""/>
          <p:cNvPicPr/>
          <p:nvPr/>
        </p:nvPicPr>
        <p:blipFill>
          <a:blip r:embed="rId2"/>
          <a:stretch/>
        </p:blipFill>
        <p:spPr>
          <a:xfrm>
            <a:off x="172440" y="3244680"/>
            <a:ext cx="2798640" cy="2241000"/>
          </a:xfrm>
          <a:prstGeom prst="rect">
            <a:avLst/>
          </a:prstGeom>
          <a:ln w="0">
            <a:noFill/>
          </a:ln>
        </p:spPr>
      </p:pic>
      <p:pic>
        <p:nvPicPr>
          <p:cNvPr id="76" name="" descr=""/>
          <p:cNvPicPr/>
          <p:nvPr/>
        </p:nvPicPr>
        <p:blipFill>
          <a:blip r:embed="rId3"/>
          <a:stretch/>
        </p:blipFill>
        <p:spPr>
          <a:xfrm>
            <a:off x="7696440" y="124200"/>
            <a:ext cx="1904040" cy="21610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7" name="" descr=""/>
          <p:cNvPicPr/>
          <p:nvPr/>
        </p:nvPicPr>
        <p:blipFill>
          <a:blip r:embed="rId1">
            <a:alphaModFix amt="31000"/>
          </a:blip>
          <a:stretch/>
        </p:blipFill>
        <p:spPr>
          <a:xfrm>
            <a:off x="0" y="44640"/>
            <a:ext cx="10057680" cy="5669640"/>
          </a:xfrm>
          <a:prstGeom prst="rect">
            <a:avLst/>
          </a:prstGeom>
          <a:ln w="0">
            <a:noFill/>
          </a:ln>
        </p:spPr>
      </p:pic>
      <p:sp>
        <p:nvSpPr>
          <p:cNvPr id="78" name=""/>
          <p:cNvSpPr/>
          <p:nvPr/>
        </p:nvSpPr>
        <p:spPr>
          <a:xfrm>
            <a:off x="0" y="228600"/>
            <a:ext cx="8591040" cy="4798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200" spc="-1" strike="noStrike">
                <a:solidFill>
                  <a:srgbClr val="000000"/>
                </a:solidFill>
                <a:latin typeface="Edwardian Script ITC"/>
                <a:ea typeface="DejaVu Sans"/>
              </a:rPr>
              <a:t>“</a:t>
            </a:r>
            <a:r>
              <a:rPr b="1" lang="fr-FR" sz="2600" spc="-1" strike="noStrike">
                <a:solidFill>
                  <a:srgbClr val="000000"/>
                </a:solidFill>
                <a:latin typeface="Edwardian Script ITC"/>
                <a:ea typeface="DejaVu Sans"/>
              </a:rPr>
              <a:t>Gardez intact en vos mémoires le souvenir de nos luttes et de nos rangs fraternels”</a:t>
            </a:r>
            <a:endParaRPr b="0" lang="en-US" sz="2600" spc="-1" strike="noStrike">
              <a:solidFill>
                <a:srgbClr val="000000"/>
              </a:solidFill>
              <a:latin typeface="Arial"/>
            </a:endParaRPr>
          </a:p>
        </p:txBody>
      </p:sp>
      <p:sp>
        <p:nvSpPr>
          <p:cNvPr id="79" name=""/>
          <p:cNvSpPr/>
          <p:nvPr/>
        </p:nvSpPr>
        <p:spPr>
          <a:xfrm>
            <a:off x="3886200" y="1371600"/>
            <a:ext cx="6553440" cy="1260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600" spc="-1" strike="noStrike">
                <a:solidFill>
                  <a:srgbClr val="000000"/>
                </a:solidFill>
                <a:latin typeface="Edwardian Script ITC"/>
                <a:ea typeface="DejaVu Sans"/>
              </a:rPr>
              <a:t>”</a:t>
            </a:r>
            <a:r>
              <a:rPr b="1" lang="fr-FR" sz="2600" spc="-1" strike="noStrike">
                <a:solidFill>
                  <a:srgbClr val="000000"/>
                </a:solidFill>
                <a:latin typeface="Edwardian Script ITC"/>
                <a:ea typeface="DejaVu Sans"/>
              </a:rPr>
              <a:t>L’esprit “Rhin et Danube” survivra en chacun de vous et demain, pour vos devoirs nouveaux, vous serez encore, avec ferveur, les artisans intransigeants de la Grandeur Française.”</a:t>
            </a:r>
            <a:endParaRPr b="0" lang="en-US" sz="2600" spc="-1" strike="noStrike">
              <a:solidFill>
                <a:srgbClr val="000000"/>
              </a:solidFill>
              <a:latin typeface="Arial"/>
            </a:endParaRPr>
          </a:p>
        </p:txBody>
      </p:sp>
      <p:sp>
        <p:nvSpPr>
          <p:cNvPr id="80" name=""/>
          <p:cNvSpPr/>
          <p:nvPr/>
        </p:nvSpPr>
        <p:spPr>
          <a:xfrm>
            <a:off x="6400800" y="4597920"/>
            <a:ext cx="3889800" cy="6591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fr-FR" sz="2800" spc="-1" strike="noStrike">
                <a:solidFill>
                  <a:srgbClr val="000000"/>
                </a:solidFill>
                <a:latin typeface="Edwardian Script ITC"/>
                <a:ea typeface="DejaVu Sans"/>
              </a:rPr>
              <a:t>Général De Lattre De Tassigny</a:t>
            </a:r>
            <a:endParaRPr b="0" lang="en-US" sz="2800" spc="-1" strike="noStrike">
              <a:solidFill>
                <a:srgbClr val="000000"/>
              </a:solidFill>
              <a:latin typeface="Arial"/>
            </a:endParaRPr>
          </a:p>
        </p:txBody>
      </p:sp>
      <p:pic>
        <p:nvPicPr>
          <p:cNvPr id="81" name="" descr=""/>
          <p:cNvPicPr/>
          <p:nvPr/>
        </p:nvPicPr>
        <p:blipFill>
          <a:blip r:embed="rId2">
            <a:lum contrast="45000"/>
          </a:blip>
          <a:stretch/>
        </p:blipFill>
        <p:spPr>
          <a:xfrm>
            <a:off x="8229600" y="5058360"/>
            <a:ext cx="1813320" cy="42732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263</TotalTime>
  <Application>LibreOffice/7.6.4.1$Windows_X86_64 LibreOffice_project/e19e193f88cd6c0525a17fb7a176ed8e6a3e2aa1</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2025-07-02T11:49:53Z</dcterms:created>
  <dc:creator/>
  <dc:description/>
  <dc:language>en-US</dc:language>
  <cp:lastModifiedBy/>
  <dcterms:modified xsi:type="dcterms:W3CDTF">2025-07-03T10:56:57Z</dcterms:modified>
  <cp:revision>5</cp:revision>
  <dc:subject/>
  <dc:title/>
</cp:coreProperties>
</file>

<file path=docProps/custom.xml><?xml version="1.0" encoding="utf-8"?>
<Properties xmlns="http://schemas.openxmlformats.org/officeDocument/2006/custom-properties" xmlns:vt="http://schemas.openxmlformats.org/officeDocument/2006/docPropsVTypes"/>
</file>