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1.xml" ContentType="application/xml"/>
  <Override PartName="/customXml/itemProps1.xml" ContentType="application/vnd.openxmlformats-officedocument.customXmlProperties+xml"/>
  <Override PartName="/customXml/item2.xml" ContentType="application/xml"/>
  <Override PartName="/customXml/_rels/item1.xml.rels" ContentType="application/vnd.openxmlformats-package.relationships+xml"/>
  <Override PartName="/customXml/_rels/item2.xml.rels" ContentType="application/vnd.openxmlformats-package.relationships+xml"/>
  <Override PartName="/customXml/_rels/item3.xml.rels" ContentType="application/vnd.openxmlformats-package.relationships+xml"/>
  <Override PartName="/customXml/itemProps2.xml" ContentType="application/vnd.openxmlformats-officedocument.customXmlProperties+xml"/>
  <Override PartName="/customXml/item3.xml" ContentType="application/xml"/>
  <Override PartName="/customXml/itemProps3.xml" ContentType="application/vnd.openxmlformats-officedocument.customXml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slideMaster6.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media/image1.png" ContentType="image/png"/>
  <Override PartName="/ppt/media/image7.jpeg" ContentType="image/jpeg"/>
  <Override PartName="/ppt/media/image2.jpeg" ContentType="image/jpeg"/>
  <Override PartName="/ppt/media/image8.png" ContentType="image/png"/>
  <Override PartName="/ppt/media/image3.png" ContentType="image/png"/>
  <Override PartName="/ppt/media/image9.jpeg" ContentType="image/jpeg"/>
  <Override PartName="/ppt/media/image4.jpeg" ContentType="image/jpeg"/>
  <Override PartName="/ppt/media/image5.jpeg" ContentType="image/jpeg"/>
  <Override PartName="/ppt/media/image6.png" ContentType="image/png"/>
  <Override PartName="/ppt/media/image10.png" ContentType="image/png"/>
  <Override PartName="/ppt/media/image11.jpeg" ContentType="image/jpeg"/>
  <Override PartName="/ppt/media/image12.jpeg" ContentType="image/jpeg"/>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3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9.xml.rels" ContentType="application/vnd.openxmlformats-package.relationships+xml"/>
  <Override PartName="/ppt/slideLayouts/_rels/slideLayout31.xml.rels" ContentType="application/vnd.openxmlformats-package.relationships+xml"/>
  <Override PartName="/ppt/slideLayouts/_rels/slideLayout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_rels/presentation.xml.rels" ContentType="application/vnd.openxmlformats-package.relationships+xml"/>
  <Override PartName="/ppt/slides/slide1.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Lst>
  <p:sldIdLst>
    <p:sldId id="256" r:id="rId8"/>
    <p:sldId id="257" r:id="rId9"/>
    <p:sldId id="258" r:id="rId10"/>
    <p:sldId id="259" r:id="rId11"/>
    <p:sldId id="260" r:id="rId12"/>
    <p:sldId id="261" r:id="rId13"/>
    <p:sldId id="262" r:id="rId14"/>
    <p:sldId id="263" r:id="rId15"/>
    <p:sldId id="264" r:id="rId16"/>
  </p:sldIdLst>
  <p:sldSz cx="9144000" cy="51435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30" name="PlaceHolder 2"/>
          <p:cNvSpPr>
            <a:spLocks noGrp="1"/>
          </p:cNvSpPr>
          <p:nvPr>
            <p:ph type="body"/>
          </p:nvPr>
        </p:nvSpPr>
        <p:spPr>
          <a:xfrm>
            <a:off x="360000" y="1836000"/>
            <a:ext cx="842364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31" name="PlaceHolder 3"/>
          <p:cNvSpPr>
            <a:spLocks noGrp="1"/>
          </p:cNvSpPr>
          <p:nvPr>
            <p:ph type="body"/>
          </p:nvPr>
        </p:nvSpPr>
        <p:spPr>
          <a:xfrm>
            <a:off x="360000" y="3180600"/>
            <a:ext cx="8423640" cy="1227600"/>
          </a:xfrm>
          <a:prstGeom prst="rect">
            <a:avLst/>
          </a:prstGeom>
        </p:spPr>
        <p:txBody>
          <a:bodyPr lIns="0" rIns="0" tIns="0" bIns="0">
            <a:normAutofit/>
          </a:bodyPr>
          <a:p>
            <a:endParaRPr b="0" lang="fr-FR" sz="105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33" name="PlaceHolder 2"/>
          <p:cNvSpPr>
            <a:spLocks noGrp="1"/>
          </p:cNvSpPr>
          <p:nvPr>
            <p:ph type="body"/>
          </p:nvPr>
        </p:nvSpPr>
        <p:spPr>
          <a:xfrm>
            <a:off x="360000" y="18360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34" name="PlaceHolder 3"/>
          <p:cNvSpPr>
            <a:spLocks noGrp="1"/>
          </p:cNvSpPr>
          <p:nvPr>
            <p:ph type="body"/>
          </p:nvPr>
        </p:nvSpPr>
        <p:spPr>
          <a:xfrm>
            <a:off x="4676400" y="18360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35" name="PlaceHolder 4"/>
          <p:cNvSpPr>
            <a:spLocks noGrp="1"/>
          </p:cNvSpPr>
          <p:nvPr>
            <p:ph type="body"/>
          </p:nvPr>
        </p:nvSpPr>
        <p:spPr>
          <a:xfrm>
            <a:off x="360000" y="31806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36" name="PlaceHolder 5"/>
          <p:cNvSpPr>
            <a:spLocks noGrp="1"/>
          </p:cNvSpPr>
          <p:nvPr>
            <p:ph type="body"/>
          </p:nvPr>
        </p:nvSpPr>
        <p:spPr>
          <a:xfrm>
            <a:off x="4676400" y="31806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38" name="PlaceHolder 2"/>
          <p:cNvSpPr>
            <a:spLocks noGrp="1"/>
          </p:cNvSpPr>
          <p:nvPr>
            <p:ph type="body"/>
          </p:nvPr>
        </p:nvSpPr>
        <p:spPr>
          <a:xfrm>
            <a:off x="360000" y="1836000"/>
            <a:ext cx="271224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39" name="PlaceHolder 3"/>
          <p:cNvSpPr>
            <a:spLocks noGrp="1"/>
          </p:cNvSpPr>
          <p:nvPr>
            <p:ph type="body"/>
          </p:nvPr>
        </p:nvSpPr>
        <p:spPr>
          <a:xfrm>
            <a:off x="3208320" y="1836000"/>
            <a:ext cx="271224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40" name="PlaceHolder 4"/>
          <p:cNvSpPr>
            <a:spLocks noGrp="1"/>
          </p:cNvSpPr>
          <p:nvPr>
            <p:ph type="body"/>
          </p:nvPr>
        </p:nvSpPr>
        <p:spPr>
          <a:xfrm>
            <a:off x="6056640" y="1836000"/>
            <a:ext cx="271224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41" name="PlaceHolder 5"/>
          <p:cNvSpPr>
            <a:spLocks noGrp="1"/>
          </p:cNvSpPr>
          <p:nvPr>
            <p:ph type="body"/>
          </p:nvPr>
        </p:nvSpPr>
        <p:spPr>
          <a:xfrm>
            <a:off x="360000" y="3180600"/>
            <a:ext cx="271224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42" name="PlaceHolder 6"/>
          <p:cNvSpPr>
            <a:spLocks noGrp="1"/>
          </p:cNvSpPr>
          <p:nvPr>
            <p:ph type="body"/>
          </p:nvPr>
        </p:nvSpPr>
        <p:spPr>
          <a:xfrm>
            <a:off x="3208320" y="3180600"/>
            <a:ext cx="271224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43" name="PlaceHolder 7"/>
          <p:cNvSpPr>
            <a:spLocks noGrp="1"/>
          </p:cNvSpPr>
          <p:nvPr>
            <p:ph type="body"/>
          </p:nvPr>
        </p:nvSpPr>
        <p:spPr>
          <a:xfrm>
            <a:off x="6056640" y="3180600"/>
            <a:ext cx="2712240" cy="1227600"/>
          </a:xfrm>
          <a:prstGeom prst="rect">
            <a:avLst/>
          </a:prstGeom>
        </p:spPr>
        <p:txBody>
          <a:bodyPr lIns="0" rIns="0" tIns="0" bIns="0">
            <a:normAutofit/>
          </a:bodyPr>
          <a:p>
            <a:endParaRPr b="0" lang="fr-FR" sz="105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3"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54" name="PlaceHolder 2"/>
          <p:cNvSpPr>
            <a:spLocks noGrp="1"/>
          </p:cNvSpPr>
          <p:nvPr>
            <p:ph type="subTitle"/>
          </p:nvPr>
        </p:nvSpPr>
        <p:spPr>
          <a:xfrm>
            <a:off x="360000" y="1836000"/>
            <a:ext cx="8423640" cy="25736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56" name="PlaceHolder 2"/>
          <p:cNvSpPr>
            <a:spLocks noGrp="1"/>
          </p:cNvSpPr>
          <p:nvPr>
            <p:ph type="body"/>
          </p:nvPr>
        </p:nvSpPr>
        <p:spPr>
          <a:xfrm>
            <a:off x="360000" y="1836000"/>
            <a:ext cx="8423640" cy="2573640"/>
          </a:xfrm>
          <a:prstGeom prst="rect">
            <a:avLst/>
          </a:prstGeom>
        </p:spPr>
        <p:txBody>
          <a:bodyPr lIns="0" rIns="0" tIns="0" bIns="0">
            <a:normAutofit/>
          </a:bodyPr>
          <a:p>
            <a:endParaRPr b="0" lang="fr-FR" sz="105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58" name="PlaceHolder 2"/>
          <p:cNvSpPr>
            <a:spLocks noGrp="1"/>
          </p:cNvSpPr>
          <p:nvPr>
            <p:ph type="body"/>
          </p:nvPr>
        </p:nvSpPr>
        <p:spPr>
          <a:xfrm>
            <a:off x="360000" y="1836000"/>
            <a:ext cx="4110480" cy="2573640"/>
          </a:xfrm>
          <a:prstGeom prst="rect">
            <a:avLst/>
          </a:prstGeom>
        </p:spPr>
        <p:txBody>
          <a:bodyPr lIns="0" rIns="0" tIns="0" bIns="0">
            <a:normAutofit/>
          </a:bodyPr>
          <a:p>
            <a:endParaRPr b="0" lang="fr-FR" sz="1050" spc="-1" strike="noStrike">
              <a:solidFill>
                <a:srgbClr val="000000"/>
              </a:solidFill>
              <a:latin typeface="Arial"/>
            </a:endParaRPr>
          </a:p>
        </p:txBody>
      </p:sp>
      <p:sp>
        <p:nvSpPr>
          <p:cNvPr id="59" name="PlaceHolder 3"/>
          <p:cNvSpPr>
            <a:spLocks noGrp="1"/>
          </p:cNvSpPr>
          <p:nvPr>
            <p:ph type="body"/>
          </p:nvPr>
        </p:nvSpPr>
        <p:spPr>
          <a:xfrm>
            <a:off x="4676400" y="1836000"/>
            <a:ext cx="4110480" cy="2573640"/>
          </a:xfrm>
          <a:prstGeom prst="rect">
            <a:avLst/>
          </a:prstGeom>
        </p:spPr>
        <p:txBody>
          <a:bodyPr lIns="0" rIns="0" tIns="0" bIns="0">
            <a:normAutofit/>
          </a:bodyPr>
          <a:p>
            <a:endParaRPr b="0" lang="fr-FR" sz="105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0"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1" name="PlaceHolder 1"/>
          <p:cNvSpPr>
            <a:spLocks noGrp="1"/>
          </p:cNvSpPr>
          <p:nvPr>
            <p:ph type="subTitle"/>
          </p:nvPr>
        </p:nvSpPr>
        <p:spPr>
          <a:xfrm>
            <a:off x="360000" y="900000"/>
            <a:ext cx="8423640" cy="33372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63" name="PlaceHolder 2"/>
          <p:cNvSpPr>
            <a:spLocks noGrp="1"/>
          </p:cNvSpPr>
          <p:nvPr>
            <p:ph type="body"/>
          </p:nvPr>
        </p:nvSpPr>
        <p:spPr>
          <a:xfrm>
            <a:off x="360000" y="18360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64" name="PlaceHolder 3"/>
          <p:cNvSpPr>
            <a:spLocks noGrp="1"/>
          </p:cNvSpPr>
          <p:nvPr>
            <p:ph type="body"/>
          </p:nvPr>
        </p:nvSpPr>
        <p:spPr>
          <a:xfrm>
            <a:off x="4676400" y="1836000"/>
            <a:ext cx="4110480" cy="2573640"/>
          </a:xfrm>
          <a:prstGeom prst="rect">
            <a:avLst/>
          </a:prstGeom>
        </p:spPr>
        <p:txBody>
          <a:bodyPr lIns="0" rIns="0" tIns="0" bIns="0">
            <a:normAutofit/>
          </a:bodyPr>
          <a:p>
            <a:endParaRPr b="0" lang="fr-FR" sz="1050" spc="-1" strike="noStrike">
              <a:solidFill>
                <a:srgbClr val="000000"/>
              </a:solidFill>
              <a:latin typeface="Arial"/>
            </a:endParaRPr>
          </a:p>
        </p:txBody>
      </p:sp>
      <p:sp>
        <p:nvSpPr>
          <p:cNvPr id="65" name="PlaceHolder 4"/>
          <p:cNvSpPr>
            <a:spLocks noGrp="1"/>
          </p:cNvSpPr>
          <p:nvPr>
            <p:ph type="body"/>
          </p:nvPr>
        </p:nvSpPr>
        <p:spPr>
          <a:xfrm>
            <a:off x="360000" y="31806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9" name="PlaceHolder 2"/>
          <p:cNvSpPr>
            <a:spLocks noGrp="1"/>
          </p:cNvSpPr>
          <p:nvPr>
            <p:ph type="subTitle"/>
          </p:nvPr>
        </p:nvSpPr>
        <p:spPr>
          <a:xfrm>
            <a:off x="360000" y="1836000"/>
            <a:ext cx="8423640" cy="25736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67" name="PlaceHolder 2"/>
          <p:cNvSpPr>
            <a:spLocks noGrp="1"/>
          </p:cNvSpPr>
          <p:nvPr>
            <p:ph type="body"/>
          </p:nvPr>
        </p:nvSpPr>
        <p:spPr>
          <a:xfrm>
            <a:off x="360000" y="1836000"/>
            <a:ext cx="4110480" cy="2573640"/>
          </a:xfrm>
          <a:prstGeom prst="rect">
            <a:avLst/>
          </a:prstGeom>
        </p:spPr>
        <p:txBody>
          <a:bodyPr lIns="0" rIns="0" tIns="0" bIns="0">
            <a:normAutofit/>
          </a:bodyPr>
          <a:p>
            <a:endParaRPr b="0" lang="fr-FR" sz="1050" spc="-1" strike="noStrike">
              <a:solidFill>
                <a:srgbClr val="000000"/>
              </a:solidFill>
              <a:latin typeface="Arial"/>
            </a:endParaRPr>
          </a:p>
        </p:txBody>
      </p:sp>
      <p:sp>
        <p:nvSpPr>
          <p:cNvPr id="68" name="PlaceHolder 3"/>
          <p:cNvSpPr>
            <a:spLocks noGrp="1"/>
          </p:cNvSpPr>
          <p:nvPr>
            <p:ph type="body"/>
          </p:nvPr>
        </p:nvSpPr>
        <p:spPr>
          <a:xfrm>
            <a:off x="4676400" y="18360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69" name="PlaceHolder 4"/>
          <p:cNvSpPr>
            <a:spLocks noGrp="1"/>
          </p:cNvSpPr>
          <p:nvPr>
            <p:ph type="body"/>
          </p:nvPr>
        </p:nvSpPr>
        <p:spPr>
          <a:xfrm>
            <a:off x="4676400" y="31806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71" name="PlaceHolder 2"/>
          <p:cNvSpPr>
            <a:spLocks noGrp="1"/>
          </p:cNvSpPr>
          <p:nvPr>
            <p:ph type="body"/>
          </p:nvPr>
        </p:nvSpPr>
        <p:spPr>
          <a:xfrm>
            <a:off x="360000" y="18360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72" name="PlaceHolder 3"/>
          <p:cNvSpPr>
            <a:spLocks noGrp="1"/>
          </p:cNvSpPr>
          <p:nvPr>
            <p:ph type="body"/>
          </p:nvPr>
        </p:nvSpPr>
        <p:spPr>
          <a:xfrm>
            <a:off x="4676400" y="18360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73" name="PlaceHolder 4"/>
          <p:cNvSpPr>
            <a:spLocks noGrp="1"/>
          </p:cNvSpPr>
          <p:nvPr>
            <p:ph type="body"/>
          </p:nvPr>
        </p:nvSpPr>
        <p:spPr>
          <a:xfrm>
            <a:off x="360000" y="3180600"/>
            <a:ext cx="8423640" cy="1227600"/>
          </a:xfrm>
          <a:prstGeom prst="rect">
            <a:avLst/>
          </a:prstGeom>
        </p:spPr>
        <p:txBody>
          <a:bodyPr lIns="0" rIns="0" tIns="0" bIns="0">
            <a:normAutofit/>
          </a:bodyPr>
          <a:p>
            <a:endParaRPr b="0" lang="fr-FR" sz="105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75" name="PlaceHolder 2"/>
          <p:cNvSpPr>
            <a:spLocks noGrp="1"/>
          </p:cNvSpPr>
          <p:nvPr>
            <p:ph type="body"/>
          </p:nvPr>
        </p:nvSpPr>
        <p:spPr>
          <a:xfrm>
            <a:off x="360000" y="1836000"/>
            <a:ext cx="842364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76" name="PlaceHolder 3"/>
          <p:cNvSpPr>
            <a:spLocks noGrp="1"/>
          </p:cNvSpPr>
          <p:nvPr>
            <p:ph type="body"/>
          </p:nvPr>
        </p:nvSpPr>
        <p:spPr>
          <a:xfrm>
            <a:off x="360000" y="3180600"/>
            <a:ext cx="8423640" cy="1227600"/>
          </a:xfrm>
          <a:prstGeom prst="rect">
            <a:avLst/>
          </a:prstGeom>
        </p:spPr>
        <p:txBody>
          <a:bodyPr lIns="0" rIns="0" tIns="0" bIns="0">
            <a:normAutofit/>
          </a:bodyPr>
          <a:p>
            <a:endParaRPr b="0" lang="fr-FR" sz="105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78" name="PlaceHolder 2"/>
          <p:cNvSpPr>
            <a:spLocks noGrp="1"/>
          </p:cNvSpPr>
          <p:nvPr>
            <p:ph type="body"/>
          </p:nvPr>
        </p:nvSpPr>
        <p:spPr>
          <a:xfrm>
            <a:off x="360000" y="18360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79" name="PlaceHolder 3"/>
          <p:cNvSpPr>
            <a:spLocks noGrp="1"/>
          </p:cNvSpPr>
          <p:nvPr>
            <p:ph type="body"/>
          </p:nvPr>
        </p:nvSpPr>
        <p:spPr>
          <a:xfrm>
            <a:off x="4676400" y="18360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80" name="PlaceHolder 4"/>
          <p:cNvSpPr>
            <a:spLocks noGrp="1"/>
          </p:cNvSpPr>
          <p:nvPr>
            <p:ph type="body"/>
          </p:nvPr>
        </p:nvSpPr>
        <p:spPr>
          <a:xfrm>
            <a:off x="360000" y="31806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81" name="PlaceHolder 5"/>
          <p:cNvSpPr>
            <a:spLocks noGrp="1"/>
          </p:cNvSpPr>
          <p:nvPr>
            <p:ph type="body"/>
          </p:nvPr>
        </p:nvSpPr>
        <p:spPr>
          <a:xfrm>
            <a:off x="4676400" y="31806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83" name="PlaceHolder 2"/>
          <p:cNvSpPr>
            <a:spLocks noGrp="1"/>
          </p:cNvSpPr>
          <p:nvPr>
            <p:ph type="body"/>
          </p:nvPr>
        </p:nvSpPr>
        <p:spPr>
          <a:xfrm>
            <a:off x="360000" y="1836000"/>
            <a:ext cx="271224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84" name="PlaceHolder 3"/>
          <p:cNvSpPr>
            <a:spLocks noGrp="1"/>
          </p:cNvSpPr>
          <p:nvPr>
            <p:ph type="body"/>
          </p:nvPr>
        </p:nvSpPr>
        <p:spPr>
          <a:xfrm>
            <a:off x="3208320" y="1836000"/>
            <a:ext cx="271224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85" name="PlaceHolder 4"/>
          <p:cNvSpPr>
            <a:spLocks noGrp="1"/>
          </p:cNvSpPr>
          <p:nvPr>
            <p:ph type="body"/>
          </p:nvPr>
        </p:nvSpPr>
        <p:spPr>
          <a:xfrm>
            <a:off x="6056640" y="1836000"/>
            <a:ext cx="271224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86" name="PlaceHolder 5"/>
          <p:cNvSpPr>
            <a:spLocks noGrp="1"/>
          </p:cNvSpPr>
          <p:nvPr>
            <p:ph type="body"/>
          </p:nvPr>
        </p:nvSpPr>
        <p:spPr>
          <a:xfrm>
            <a:off x="360000" y="3180600"/>
            <a:ext cx="271224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87" name="PlaceHolder 6"/>
          <p:cNvSpPr>
            <a:spLocks noGrp="1"/>
          </p:cNvSpPr>
          <p:nvPr>
            <p:ph type="body"/>
          </p:nvPr>
        </p:nvSpPr>
        <p:spPr>
          <a:xfrm>
            <a:off x="3208320" y="3180600"/>
            <a:ext cx="271224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88" name="PlaceHolder 7"/>
          <p:cNvSpPr>
            <a:spLocks noGrp="1"/>
          </p:cNvSpPr>
          <p:nvPr>
            <p:ph type="body"/>
          </p:nvPr>
        </p:nvSpPr>
        <p:spPr>
          <a:xfrm>
            <a:off x="6056640" y="3180600"/>
            <a:ext cx="2712240" cy="1227600"/>
          </a:xfrm>
          <a:prstGeom prst="rect">
            <a:avLst/>
          </a:prstGeom>
        </p:spPr>
        <p:txBody>
          <a:bodyPr lIns="0" rIns="0" tIns="0" bIns="0">
            <a:normAutofit/>
          </a:bodyPr>
          <a:p>
            <a:endParaRPr b="0" lang="fr-FR" sz="105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8"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99" name="PlaceHolder 2"/>
          <p:cNvSpPr>
            <a:spLocks noGrp="1"/>
          </p:cNvSpPr>
          <p:nvPr>
            <p:ph type="subTitle"/>
          </p:nvPr>
        </p:nvSpPr>
        <p:spPr>
          <a:xfrm>
            <a:off x="360000" y="1836000"/>
            <a:ext cx="8423640" cy="25736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101" name="PlaceHolder 2"/>
          <p:cNvSpPr>
            <a:spLocks noGrp="1"/>
          </p:cNvSpPr>
          <p:nvPr>
            <p:ph type="body"/>
          </p:nvPr>
        </p:nvSpPr>
        <p:spPr>
          <a:xfrm>
            <a:off x="360000" y="1836000"/>
            <a:ext cx="8423640" cy="2573640"/>
          </a:xfrm>
          <a:prstGeom prst="rect">
            <a:avLst/>
          </a:prstGeom>
        </p:spPr>
        <p:txBody>
          <a:bodyPr lIns="0" rIns="0" tIns="0" bIns="0">
            <a:normAutofit/>
          </a:bodyPr>
          <a:p>
            <a:endParaRPr b="0" lang="fr-FR" sz="105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103" name="PlaceHolder 2"/>
          <p:cNvSpPr>
            <a:spLocks noGrp="1"/>
          </p:cNvSpPr>
          <p:nvPr>
            <p:ph type="body"/>
          </p:nvPr>
        </p:nvSpPr>
        <p:spPr>
          <a:xfrm>
            <a:off x="360000" y="1836000"/>
            <a:ext cx="4110480" cy="2573640"/>
          </a:xfrm>
          <a:prstGeom prst="rect">
            <a:avLst/>
          </a:prstGeom>
        </p:spPr>
        <p:txBody>
          <a:bodyPr lIns="0" rIns="0" tIns="0" bIns="0">
            <a:normAutofit/>
          </a:bodyPr>
          <a:p>
            <a:endParaRPr b="0" lang="fr-FR" sz="1050" spc="-1" strike="noStrike">
              <a:solidFill>
                <a:srgbClr val="000000"/>
              </a:solidFill>
              <a:latin typeface="Arial"/>
            </a:endParaRPr>
          </a:p>
        </p:txBody>
      </p:sp>
      <p:sp>
        <p:nvSpPr>
          <p:cNvPr id="104" name="PlaceHolder 3"/>
          <p:cNvSpPr>
            <a:spLocks noGrp="1"/>
          </p:cNvSpPr>
          <p:nvPr>
            <p:ph type="body"/>
          </p:nvPr>
        </p:nvSpPr>
        <p:spPr>
          <a:xfrm>
            <a:off x="4676400" y="1836000"/>
            <a:ext cx="4110480" cy="2573640"/>
          </a:xfrm>
          <a:prstGeom prst="rect">
            <a:avLst/>
          </a:prstGeom>
        </p:spPr>
        <p:txBody>
          <a:bodyPr lIns="0" rIns="0" tIns="0" bIns="0">
            <a:normAutofit/>
          </a:bodyPr>
          <a:p>
            <a:endParaRPr b="0" lang="fr-FR" sz="105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5"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11" name="PlaceHolder 2"/>
          <p:cNvSpPr>
            <a:spLocks noGrp="1"/>
          </p:cNvSpPr>
          <p:nvPr>
            <p:ph type="body"/>
          </p:nvPr>
        </p:nvSpPr>
        <p:spPr>
          <a:xfrm>
            <a:off x="360000" y="1836000"/>
            <a:ext cx="8423640" cy="2573640"/>
          </a:xfrm>
          <a:prstGeom prst="rect">
            <a:avLst/>
          </a:prstGeom>
        </p:spPr>
        <p:txBody>
          <a:bodyPr lIns="0" rIns="0" tIns="0" bIns="0">
            <a:normAutofit/>
          </a:bodyPr>
          <a:p>
            <a:endParaRPr b="0" lang="fr-FR" sz="105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6" name="PlaceHolder 1"/>
          <p:cNvSpPr>
            <a:spLocks noGrp="1"/>
          </p:cNvSpPr>
          <p:nvPr>
            <p:ph type="subTitle"/>
          </p:nvPr>
        </p:nvSpPr>
        <p:spPr>
          <a:xfrm>
            <a:off x="360000" y="900000"/>
            <a:ext cx="8423640" cy="33372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108" name="PlaceHolder 2"/>
          <p:cNvSpPr>
            <a:spLocks noGrp="1"/>
          </p:cNvSpPr>
          <p:nvPr>
            <p:ph type="body"/>
          </p:nvPr>
        </p:nvSpPr>
        <p:spPr>
          <a:xfrm>
            <a:off x="360000" y="18360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109" name="PlaceHolder 3"/>
          <p:cNvSpPr>
            <a:spLocks noGrp="1"/>
          </p:cNvSpPr>
          <p:nvPr>
            <p:ph type="body"/>
          </p:nvPr>
        </p:nvSpPr>
        <p:spPr>
          <a:xfrm>
            <a:off x="4676400" y="1836000"/>
            <a:ext cx="4110480" cy="2573640"/>
          </a:xfrm>
          <a:prstGeom prst="rect">
            <a:avLst/>
          </a:prstGeom>
        </p:spPr>
        <p:txBody>
          <a:bodyPr lIns="0" rIns="0" tIns="0" bIns="0">
            <a:normAutofit/>
          </a:bodyPr>
          <a:p>
            <a:endParaRPr b="0" lang="fr-FR" sz="1050" spc="-1" strike="noStrike">
              <a:solidFill>
                <a:srgbClr val="000000"/>
              </a:solidFill>
              <a:latin typeface="Arial"/>
            </a:endParaRPr>
          </a:p>
        </p:txBody>
      </p:sp>
      <p:sp>
        <p:nvSpPr>
          <p:cNvPr id="110" name="PlaceHolder 4"/>
          <p:cNvSpPr>
            <a:spLocks noGrp="1"/>
          </p:cNvSpPr>
          <p:nvPr>
            <p:ph type="body"/>
          </p:nvPr>
        </p:nvSpPr>
        <p:spPr>
          <a:xfrm>
            <a:off x="360000" y="31806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112" name="PlaceHolder 2"/>
          <p:cNvSpPr>
            <a:spLocks noGrp="1"/>
          </p:cNvSpPr>
          <p:nvPr>
            <p:ph type="body"/>
          </p:nvPr>
        </p:nvSpPr>
        <p:spPr>
          <a:xfrm>
            <a:off x="360000" y="1836000"/>
            <a:ext cx="4110480" cy="2573640"/>
          </a:xfrm>
          <a:prstGeom prst="rect">
            <a:avLst/>
          </a:prstGeom>
        </p:spPr>
        <p:txBody>
          <a:bodyPr lIns="0" rIns="0" tIns="0" bIns="0">
            <a:normAutofit/>
          </a:bodyPr>
          <a:p>
            <a:endParaRPr b="0" lang="fr-FR" sz="1050" spc="-1" strike="noStrike">
              <a:solidFill>
                <a:srgbClr val="000000"/>
              </a:solidFill>
              <a:latin typeface="Arial"/>
            </a:endParaRPr>
          </a:p>
        </p:txBody>
      </p:sp>
      <p:sp>
        <p:nvSpPr>
          <p:cNvPr id="113" name="PlaceHolder 3"/>
          <p:cNvSpPr>
            <a:spLocks noGrp="1"/>
          </p:cNvSpPr>
          <p:nvPr>
            <p:ph type="body"/>
          </p:nvPr>
        </p:nvSpPr>
        <p:spPr>
          <a:xfrm>
            <a:off x="4676400" y="18360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114" name="PlaceHolder 4"/>
          <p:cNvSpPr>
            <a:spLocks noGrp="1"/>
          </p:cNvSpPr>
          <p:nvPr>
            <p:ph type="body"/>
          </p:nvPr>
        </p:nvSpPr>
        <p:spPr>
          <a:xfrm>
            <a:off x="4676400" y="31806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116" name="PlaceHolder 2"/>
          <p:cNvSpPr>
            <a:spLocks noGrp="1"/>
          </p:cNvSpPr>
          <p:nvPr>
            <p:ph type="body"/>
          </p:nvPr>
        </p:nvSpPr>
        <p:spPr>
          <a:xfrm>
            <a:off x="360000" y="18360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117" name="PlaceHolder 3"/>
          <p:cNvSpPr>
            <a:spLocks noGrp="1"/>
          </p:cNvSpPr>
          <p:nvPr>
            <p:ph type="body"/>
          </p:nvPr>
        </p:nvSpPr>
        <p:spPr>
          <a:xfrm>
            <a:off x="4676400" y="18360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118" name="PlaceHolder 4"/>
          <p:cNvSpPr>
            <a:spLocks noGrp="1"/>
          </p:cNvSpPr>
          <p:nvPr>
            <p:ph type="body"/>
          </p:nvPr>
        </p:nvSpPr>
        <p:spPr>
          <a:xfrm>
            <a:off x="360000" y="3180600"/>
            <a:ext cx="8423640" cy="1227600"/>
          </a:xfrm>
          <a:prstGeom prst="rect">
            <a:avLst/>
          </a:prstGeom>
        </p:spPr>
        <p:txBody>
          <a:bodyPr lIns="0" rIns="0" tIns="0" bIns="0">
            <a:normAutofit/>
          </a:bodyPr>
          <a:p>
            <a:endParaRPr b="0" lang="fr-FR" sz="105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120" name="PlaceHolder 2"/>
          <p:cNvSpPr>
            <a:spLocks noGrp="1"/>
          </p:cNvSpPr>
          <p:nvPr>
            <p:ph type="body"/>
          </p:nvPr>
        </p:nvSpPr>
        <p:spPr>
          <a:xfrm>
            <a:off x="360000" y="1836000"/>
            <a:ext cx="842364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121" name="PlaceHolder 3"/>
          <p:cNvSpPr>
            <a:spLocks noGrp="1"/>
          </p:cNvSpPr>
          <p:nvPr>
            <p:ph type="body"/>
          </p:nvPr>
        </p:nvSpPr>
        <p:spPr>
          <a:xfrm>
            <a:off x="360000" y="3180600"/>
            <a:ext cx="8423640" cy="1227600"/>
          </a:xfrm>
          <a:prstGeom prst="rect">
            <a:avLst/>
          </a:prstGeom>
        </p:spPr>
        <p:txBody>
          <a:bodyPr lIns="0" rIns="0" tIns="0" bIns="0">
            <a:normAutofit/>
          </a:bodyPr>
          <a:p>
            <a:endParaRPr b="0" lang="fr-FR" sz="105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123" name="PlaceHolder 2"/>
          <p:cNvSpPr>
            <a:spLocks noGrp="1"/>
          </p:cNvSpPr>
          <p:nvPr>
            <p:ph type="body"/>
          </p:nvPr>
        </p:nvSpPr>
        <p:spPr>
          <a:xfrm>
            <a:off x="360000" y="18360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124" name="PlaceHolder 3"/>
          <p:cNvSpPr>
            <a:spLocks noGrp="1"/>
          </p:cNvSpPr>
          <p:nvPr>
            <p:ph type="body"/>
          </p:nvPr>
        </p:nvSpPr>
        <p:spPr>
          <a:xfrm>
            <a:off x="4676400" y="18360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125" name="PlaceHolder 4"/>
          <p:cNvSpPr>
            <a:spLocks noGrp="1"/>
          </p:cNvSpPr>
          <p:nvPr>
            <p:ph type="body"/>
          </p:nvPr>
        </p:nvSpPr>
        <p:spPr>
          <a:xfrm>
            <a:off x="360000" y="31806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126" name="PlaceHolder 5"/>
          <p:cNvSpPr>
            <a:spLocks noGrp="1"/>
          </p:cNvSpPr>
          <p:nvPr>
            <p:ph type="body"/>
          </p:nvPr>
        </p:nvSpPr>
        <p:spPr>
          <a:xfrm>
            <a:off x="4676400" y="31806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128" name="PlaceHolder 2"/>
          <p:cNvSpPr>
            <a:spLocks noGrp="1"/>
          </p:cNvSpPr>
          <p:nvPr>
            <p:ph type="body"/>
          </p:nvPr>
        </p:nvSpPr>
        <p:spPr>
          <a:xfrm>
            <a:off x="360000" y="1836000"/>
            <a:ext cx="271224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129" name="PlaceHolder 3"/>
          <p:cNvSpPr>
            <a:spLocks noGrp="1"/>
          </p:cNvSpPr>
          <p:nvPr>
            <p:ph type="body"/>
          </p:nvPr>
        </p:nvSpPr>
        <p:spPr>
          <a:xfrm>
            <a:off x="3208320" y="1836000"/>
            <a:ext cx="271224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130" name="PlaceHolder 4"/>
          <p:cNvSpPr>
            <a:spLocks noGrp="1"/>
          </p:cNvSpPr>
          <p:nvPr>
            <p:ph type="body"/>
          </p:nvPr>
        </p:nvSpPr>
        <p:spPr>
          <a:xfrm>
            <a:off x="6056640" y="1836000"/>
            <a:ext cx="271224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131" name="PlaceHolder 5"/>
          <p:cNvSpPr>
            <a:spLocks noGrp="1"/>
          </p:cNvSpPr>
          <p:nvPr>
            <p:ph type="body"/>
          </p:nvPr>
        </p:nvSpPr>
        <p:spPr>
          <a:xfrm>
            <a:off x="360000" y="3180600"/>
            <a:ext cx="271224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132" name="PlaceHolder 6"/>
          <p:cNvSpPr>
            <a:spLocks noGrp="1"/>
          </p:cNvSpPr>
          <p:nvPr>
            <p:ph type="body"/>
          </p:nvPr>
        </p:nvSpPr>
        <p:spPr>
          <a:xfrm>
            <a:off x="3208320" y="3180600"/>
            <a:ext cx="271224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133" name="PlaceHolder 7"/>
          <p:cNvSpPr>
            <a:spLocks noGrp="1"/>
          </p:cNvSpPr>
          <p:nvPr>
            <p:ph type="body"/>
          </p:nvPr>
        </p:nvSpPr>
        <p:spPr>
          <a:xfrm>
            <a:off x="6056640" y="3180600"/>
            <a:ext cx="2712240" cy="1227600"/>
          </a:xfrm>
          <a:prstGeom prst="rect">
            <a:avLst/>
          </a:prstGeom>
        </p:spPr>
        <p:txBody>
          <a:bodyPr lIns="0" rIns="0" tIns="0" bIns="0">
            <a:normAutofit/>
          </a:bodyPr>
          <a:p>
            <a:endParaRPr b="0" lang="fr-FR" sz="1050" spc="-1" strike="noStrike">
              <a:solidFill>
                <a:srgbClr val="000000"/>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2"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143" name="PlaceHolder 2"/>
          <p:cNvSpPr>
            <a:spLocks noGrp="1"/>
          </p:cNvSpPr>
          <p:nvPr>
            <p:ph type="subTitle"/>
          </p:nvPr>
        </p:nvSpPr>
        <p:spPr>
          <a:xfrm>
            <a:off x="360000" y="1836000"/>
            <a:ext cx="8423640" cy="25736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145" name="PlaceHolder 2"/>
          <p:cNvSpPr>
            <a:spLocks noGrp="1"/>
          </p:cNvSpPr>
          <p:nvPr>
            <p:ph type="body"/>
          </p:nvPr>
        </p:nvSpPr>
        <p:spPr>
          <a:xfrm>
            <a:off x="360000" y="1836000"/>
            <a:ext cx="8423640" cy="2573640"/>
          </a:xfrm>
          <a:prstGeom prst="rect">
            <a:avLst/>
          </a:prstGeom>
        </p:spPr>
        <p:txBody>
          <a:bodyPr lIns="0" rIns="0" tIns="0" bIns="0">
            <a:normAutofit/>
          </a:bodyPr>
          <a:p>
            <a:endParaRPr b="0" lang="fr-FR" sz="105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13" name="PlaceHolder 2"/>
          <p:cNvSpPr>
            <a:spLocks noGrp="1"/>
          </p:cNvSpPr>
          <p:nvPr>
            <p:ph type="body"/>
          </p:nvPr>
        </p:nvSpPr>
        <p:spPr>
          <a:xfrm>
            <a:off x="360000" y="1836000"/>
            <a:ext cx="4110480" cy="2573640"/>
          </a:xfrm>
          <a:prstGeom prst="rect">
            <a:avLst/>
          </a:prstGeom>
        </p:spPr>
        <p:txBody>
          <a:bodyPr lIns="0" rIns="0" tIns="0" bIns="0">
            <a:normAutofit/>
          </a:bodyPr>
          <a:p>
            <a:endParaRPr b="0" lang="fr-FR" sz="1050" spc="-1" strike="noStrike">
              <a:solidFill>
                <a:srgbClr val="000000"/>
              </a:solidFill>
              <a:latin typeface="Arial"/>
            </a:endParaRPr>
          </a:p>
        </p:txBody>
      </p:sp>
      <p:sp>
        <p:nvSpPr>
          <p:cNvPr id="14" name="PlaceHolder 3"/>
          <p:cNvSpPr>
            <a:spLocks noGrp="1"/>
          </p:cNvSpPr>
          <p:nvPr>
            <p:ph type="body"/>
          </p:nvPr>
        </p:nvSpPr>
        <p:spPr>
          <a:xfrm>
            <a:off x="4676400" y="1836000"/>
            <a:ext cx="4110480" cy="2573640"/>
          </a:xfrm>
          <a:prstGeom prst="rect">
            <a:avLst/>
          </a:prstGeom>
        </p:spPr>
        <p:txBody>
          <a:bodyPr lIns="0" rIns="0" tIns="0" bIns="0">
            <a:normAutofit/>
          </a:bodyPr>
          <a:p>
            <a:endParaRPr b="0" lang="fr-FR" sz="1050" spc="-1" strike="noStrike">
              <a:solidFill>
                <a:srgbClr val="000000"/>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147" name="PlaceHolder 2"/>
          <p:cNvSpPr>
            <a:spLocks noGrp="1"/>
          </p:cNvSpPr>
          <p:nvPr>
            <p:ph type="body"/>
          </p:nvPr>
        </p:nvSpPr>
        <p:spPr>
          <a:xfrm>
            <a:off x="360000" y="1836000"/>
            <a:ext cx="4110480" cy="2573640"/>
          </a:xfrm>
          <a:prstGeom prst="rect">
            <a:avLst/>
          </a:prstGeom>
        </p:spPr>
        <p:txBody>
          <a:bodyPr lIns="0" rIns="0" tIns="0" bIns="0">
            <a:normAutofit/>
          </a:bodyPr>
          <a:p>
            <a:endParaRPr b="0" lang="fr-FR" sz="1050" spc="-1" strike="noStrike">
              <a:solidFill>
                <a:srgbClr val="000000"/>
              </a:solidFill>
              <a:latin typeface="Arial"/>
            </a:endParaRPr>
          </a:p>
        </p:txBody>
      </p:sp>
      <p:sp>
        <p:nvSpPr>
          <p:cNvPr id="148" name="PlaceHolder 3"/>
          <p:cNvSpPr>
            <a:spLocks noGrp="1"/>
          </p:cNvSpPr>
          <p:nvPr>
            <p:ph type="body"/>
          </p:nvPr>
        </p:nvSpPr>
        <p:spPr>
          <a:xfrm>
            <a:off x="4676400" y="1836000"/>
            <a:ext cx="4110480" cy="2573640"/>
          </a:xfrm>
          <a:prstGeom prst="rect">
            <a:avLst/>
          </a:prstGeom>
        </p:spPr>
        <p:txBody>
          <a:bodyPr lIns="0" rIns="0" tIns="0" bIns="0">
            <a:normAutofit/>
          </a:bodyPr>
          <a:p>
            <a:endParaRPr b="0" lang="fr-FR" sz="1050" spc="-1" strike="noStrike">
              <a:solidFill>
                <a:srgbClr val="000000"/>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9"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0" name="PlaceHolder 1"/>
          <p:cNvSpPr>
            <a:spLocks noGrp="1"/>
          </p:cNvSpPr>
          <p:nvPr>
            <p:ph type="subTitle"/>
          </p:nvPr>
        </p:nvSpPr>
        <p:spPr>
          <a:xfrm>
            <a:off x="360000" y="900000"/>
            <a:ext cx="8423640" cy="33372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152" name="PlaceHolder 2"/>
          <p:cNvSpPr>
            <a:spLocks noGrp="1"/>
          </p:cNvSpPr>
          <p:nvPr>
            <p:ph type="body"/>
          </p:nvPr>
        </p:nvSpPr>
        <p:spPr>
          <a:xfrm>
            <a:off x="360000" y="18360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153" name="PlaceHolder 3"/>
          <p:cNvSpPr>
            <a:spLocks noGrp="1"/>
          </p:cNvSpPr>
          <p:nvPr>
            <p:ph type="body"/>
          </p:nvPr>
        </p:nvSpPr>
        <p:spPr>
          <a:xfrm>
            <a:off x="4676400" y="1836000"/>
            <a:ext cx="4110480" cy="2573640"/>
          </a:xfrm>
          <a:prstGeom prst="rect">
            <a:avLst/>
          </a:prstGeom>
        </p:spPr>
        <p:txBody>
          <a:bodyPr lIns="0" rIns="0" tIns="0" bIns="0">
            <a:normAutofit/>
          </a:bodyPr>
          <a:p>
            <a:endParaRPr b="0" lang="fr-FR" sz="1050" spc="-1" strike="noStrike">
              <a:solidFill>
                <a:srgbClr val="000000"/>
              </a:solidFill>
              <a:latin typeface="Arial"/>
            </a:endParaRPr>
          </a:p>
        </p:txBody>
      </p:sp>
      <p:sp>
        <p:nvSpPr>
          <p:cNvPr id="154" name="PlaceHolder 4"/>
          <p:cNvSpPr>
            <a:spLocks noGrp="1"/>
          </p:cNvSpPr>
          <p:nvPr>
            <p:ph type="body"/>
          </p:nvPr>
        </p:nvSpPr>
        <p:spPr>
          <a:xfrm>
            <a:off x="360000" y="31806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156" name="PlaceHolder 2"/>
          <p:cNvSpPr>
            <a:spLocks noGrp="1"/>
          </p:cNvSpPr>
          <p:nvPr>
            <p:ph type="body"/>
          </p:nvPr>
        </p:nvSpPr>
        <p:spPr>
          <a:xfrm>
            <a:off x="360000" y="1836000"/>
            <a:ext cx="4110480" cy="2573640"/>
          </a:xfrm>
          <a:prstGeom prst="rect">
            <a:avLst/>
          </a:prstGeom>
        </p:spPr>
        <p:txBody>
          <a:bodyPr lIns="0" rIns="0" tIns="0" bIns="0">
            <a:normAutofit/>
          </a:bodyPr>
          <a:p>
            <a:endParaRPr b="0" lang="fr-FR" sz="1050" spc="-1" strike="noStrike">
              <a:solidFill>
                <a:srgbClr val="000000"/>
              </a:solidFill>
              <a:latin typeface="Arial"/>
            </a:endParaRPr>
          </a:p>
        </p:txBody>
      </p:sp>
      <p:sp>
        <p:nvSpPr>
          <p:cNvPr id="157" name="PlaceHolder 3"/>
          <p:cNvSpPr>
            <a:spLocks noGrp="1"/>
          </p:cNvSpPr>
          <p:nvPr>
            <p:ph type="body"/>
          </p:nvPr>
        </p:nvSpPr>
        <p:spPr>
          <a:xfrm>
            <a:off x="4676400" y="18360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158" name="PlaceHolder 4"/>
          <p:cNvSpPr>
            <a:spLocks noGrp="1"/>
          </p:cNvSpPr>
          <p:nvPr>
            <p:ph type="body"/>
          </p:nvPr>
        </p:nvSpPr>
        <p:spPr>
          <a:xfrm>
            <a:off x="4676400" y="31806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160" name="PlaceHolder 2"/>
          <p:cNvSpPr>
            <a:spLocks noGrp="1"/>
          </p:cNvSpPr>
          <p:nvPr>
            <p:ph type="body"/>
          </p:nvPr>
        </p:nvSpPr>
        <p:spPr>
          <a:xfrm>
            <a:off x="360000" y="18360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161" name="PlaceHolder 3"/>
          <p:cNvSpPr>
            <a:spLocks noGrp="1"/>
          </p:cNvSpPr>
          <p:nvPr>
            <p:ph type="body"/>
          </p:nvPr>
        </p:nvSpPr>
        <p:spPr>
          <a:xfrm>
            <a:off x="4676400" y="18360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162" name="PlaceHolder 4"/>
          <p:cNvSpPr>
            <a:spLocks noGrp="1"/>
          </p:cNvSpPr>
          <p:nvPr>
            <p:ph type="body"/>
          </p:nvPr>
        </p:nvSpPr>
        <p:spPr>
          <a:xfrm>
            <a:off x="360000" y="3180600"/>
            <a:ext cx="8423640" cy="1227600"/>
          </a:xfrm>
          <a:prstGeom prst="rect">
            <a:avLst/>
          </a:prstGeom>
        </p:spPr>
        <p:txBody>
          <a:bodyPr lIns="0" rIns="0" tIns="0" bIns="0">
            <a:normAutofit/>
          </a:bodyPr>
          <a:p>
            <a:endParaRPr b="0" lang="fr-FR" sz="1050" spc="-1" strike="noStrike">
              <a:solidFill>
                <a:srgbClr val="000000"/>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164" name="PlaceHolder 2"/>
          <p:cNvSpPr>
            <a:spLocks noGrp="1"/>
          </p:cNvSpPr>
          <p:nvPr>
            <p:ph type="body"/>
          </p:nvPr>
        </p:nvSpPr>
        <p:spPr>
          <a:xfrm>
            <a:off x="360000" y="1836000"/>
            <a:ext cx="842364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165" name="PlaceHolder 3"/>
          <p:cNvSpPr>
            <a:spLocks noGrp="1"/>
          </p:cNvSpPr>
          <p:nvPr>
            <p:ph type="body"/>
          </p:nvPr>
        </p:nvSpPr>
        <p:spPr>
          <a:xfrm>
            <a:off x="360000" y="3180600"/>
            <a:ext cx="8423640" cy="1227600"/>
          </a:xfrm>
          <a:prstGeom prst="rect">
            <a:avLst/>
          </a:prstGeom>
        </p:spPr>
        <p:txBody>
          <a:bodyPr lIns="0" rIns="0" tIns="0" bIns="0">
            <a:normAutofit/>
          </a:bodyPr>
          <a:p>
            <a:endParaRPr b="0" lang="fr-FR" sz="1050" spc="-1" strike="noStrike">
              <a:solidFill>
                <a:srgbClr val="000000"/>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167" name="PlaceHolder 2"/>
          <p:cNvSpPr>
            <a:spLocks noGrp="1"/>
          </p:cNvSpPr>
          <p:nvPr>
            <p:ph type="body"/>
          </p:nvPr>
        </p:nvSpPr>
        <p:spPr>
          <a:xfrm>
            <a:off x="360000" y="18360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168" name="PlaceHolder 3"/>
          <p:cNvSpPr>
            <a:spLocks noGrp="1"/>
          </p:cNvSpPr>
          <p:nvPr>
            <p:ph type="body"/>
          </p:nvPr>
        </p:nvSpPr>
        <p:spPr>
          <a:xfrm>
            <a:off x="4676400" y="18360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169" name="PlaceHolder 4"/>
          <p:cNvSpPr>
            <a:spLocks noGrp="1"/>
          </p:cNvSpPr>
          <p:nvPr>
            <p:ph type="body"/>
          </p:nvPr>
        </p:nvSpPr>
        <p:spPr>
          <a:xfrm>
            <a:off x="360000" y="31806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170" name="PlaceHolder 5"/>
          <p:cNvSpPr>
            <a:spLocks noGrp="1"/>
          </p:cNvSpPr>
          <p:nvPr>
            <p:ph type="body"/>
          </p:nvPr>
        </p:nvSpPr>
        <p:spPr>
          <a:xfrm>
            <a:off x="4676400" y="31806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172" name="PlaceHolder 2"/>
          <p:cNvSpPr>
            <a:spLocks noGrp="1"/>
          </p:cNvSpPr>
          <p:nvPr>
            <p:ph type="body"/>
          </p:nvPr>
        </p:nvSpPr>
        <p:spPr>
          <a:xfrm>
            <a:off x="360000" y="1836000"/>
            <a:ext cx="271224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173" name="PlaceHolder 3"/>
          <p:cNvSpPr>
            <a:spLocks noGrp="1"/>
          </p:cNvSpPr>
          <p:nvPr>
            <p:ph type="body"/>
          </p:nvPr>
        </p:nvSpPr>
        <p:spPr>
          <a:xfrm>
            <a:off x="3208320" y="1836000"/>
            <a:ext cx="271224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174" name="PlaceHolder 4"/>
          <p:cNvSpPr>
            <a:spLocks noGrp="1"/>
          </p:cNvSpPr>
          <p:nvPr>
            <p:ph type="body"/>
          </p:nvPr>
        </p:nvSpPr>
        <p:spPr>
          <a:xfrm>
            <a:off x="6056640" y="1836000"/>
            <a:ext cx="271224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175" name="PlaceHolder 5"/>
          <p:cNvSpPr>
            <a:spLocks noGrp="1"/>
          </p:cNvSpPr>
          <p:nvPr>
            <p:ph type="body"/>
          </p:nvPr>
        </p:nvSpPr>
        <p:spPr>
          <a:xfrm>
            <a:off x="360000" y="3180600"/>
            <a:ext cx="271224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176" name="PlaceHolder 6"/>
          <p:cNvSpPr>
            <a:spLocks noGrp="1"/>
          </p:cNvSpPr>
          <p:nvPr>
            <p:ph type="body"/>
          </p:nvPr>
        </p:nvSpPr>
        <p:spPr>
          <a:xfrm>
            <a:off x="3208320" y="3180600"/>
            <a:ext cx="271224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177" name="PlaceHolder 7"/>
          <p:cNvSpPr>
            <a:spLocks noGrp="1"/>
          </p:cNvSpPr>
          <p:nvPr>
            <p:ph type="body"/>
          </p:nvPr>
        </p:nvSpPr>
        <p:spPr>
          <a:xfrm>
            <a:off x="6056640" y="3180600"/>
            <a:ext cx="2712240" cy="1227600"/>
          </a:xfrm>
          <a:prstGeom prst="rect">
            <a:avLst/>
          </a:prstGeom>
        </p:spPr>
        <p:txBody>
          <a:bodyPr lIns="0" rIns="0" tIns="0" bIns="0">
            <a:normAutofit/>
          </a:bodyPr>
          <a:p>
            <a:endParaRPr b="0" lang="fr-FR" sz="1050" spc="-1" strike="noStrike">
              <a:solidFill>
                <a:srgbClr val="000000"/>
              </a:solidFill>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89"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190" name="PlaceHolder 2"/>
          <p:cNvSpPr>
            <a:spLocks noGrp="1"/>
          </p:cNvSpPr>
          <p:nvPr>
            <p:ph type="subTitle"/>
          </p:nvPr>
        </p:nvSpPr>
        <p:spPr>
          <a:xfrm>
            <a:off x="360000" y="1836000"/>
            <a:ext cx="8423640" cy="25736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192" name="PlaceHolder 2"/>
          <p:cNvSpPr>
            <a:spLocks noGrp="1"/>
          </p:cNvSpPr>
          <p:nvPr>
            <p:ph type="body"/>
          </p:nvPr>
        </p:nvSpPr>
        <p:spPr>
          <a:xfrm>
            <a:off x="360000" y="1836000"/>
            <a:ext cx="8423640" cy="2573640"/>
          </a:xfrm>
          <a:prstGeom prst="rect">
            <a:avLst/>
          </a:prstGeom>
        </p:spPr>
        <p:txBody>
          <a:bodyPr lIns="0" rIns="0" tIns="0" bIns="0">
            <a:normAutofit/>
          </a:bodyPr>
          <a:p>
            <a:endParaRPr b="0" lang="fr-FR" sz="1050" spc="-1" strike="noStrike">
              <a:solidFill>
                <a:srgbClr val="000000"/>
              </a:solid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194" name="PlaceHolder 2"/>
          <p:cNvSpPr>
            <a:spLocks noGrp="1"/>
          </p:cNvSpPr>
          <p:nvPr>
            <p:ph type="body"/>
          </p:nvPr>
        </p:nvSpPr>
        <p:spPr>
          <a:xfrm>
            <a:off x="360000" y="1836000"/>
            <a:ext cx="4110480" cy="2573640"/>
          </a:xfrm>
          <a:prstGeom prst="rect">
            <a:avLst/>
          </a:prstGeom>
        </p:spPr>
        <p:txBody>
          <a:bodyPr lIns="0" rIns="0" tIns="0" bIns="0">
            <a:normAutofit/>
          </a:bodyPr>
          <a:p>
            <a:endParaRPr b="0" lang="fr-FR" sz="1050" spc="-1" strike="noStrike">
              <a:solidFill>
                <a:srgbClr val="000000"/>
              </a:solidFill>
              <a:latin typeface="Arial"/>
            </a:endParaRPr>
          </a:p>
        </p:txBody>
      </p:sp>
      <p:sp>
        <p:nvSpPr>
          <p:cNvPr id="195" name="PlaceHolder 3"/>
          <p:cNvSpPr>
            <a:spLocks noGrp="1"/>
          </p:cNvSpPr>
          <p:nvPr>
            <p:ph type="body"/>
          </p:nvPr>
        </p:nvSpPr>
        <p:spPr>
          <a:xfrm>
            <a:off x="4676400" y="1836000"/>
            <a:ext cx="4110480" cy="2573640"/>
          </a:xfrm>
          <a:prstGeom prst="rect">
            <a:avLst/>
          </a:prstGeom>
        </p:spPr>
        <p:txBody>
          <a:bodyPr lIns="0" rIns="0" tIns="0" bIns="0">
            <a:normAutofit/>
          </a:bodyPr>
          <a:p>
            <a:endParaRPr b="0" lang="fr-FR" sz="1050" spc="-1" strike="noStrike">
              <a:solidFill>
                <a:srgbClr val="000000"/>
              </a:solidFill>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96"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7" name="PlaceHolder 1"/>
          <p:cNvSpPr>
            <a:spLocks noGrp="1"/>
          </p:cNvSpPr>
          <p:nvPr>
            <p:ph type="subTitle"/>
          </p:nvPr>
        </p:nvSpPr>
        <p:spPr>
          <a:xfrm>
            <a:off x="360000" y="900000"/>
            <a:ext cx="8423640" cy="33372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199" name="PlaceHolder 2"/>
          <p:cNvSpPr>
            <a:spLocks noGrp="1"/>
          </p:cNvSpPr>
          <p:nvPr>
            <p:ph type="body"/>
          </p:nvPr>
        </p:nvSpPr>
        <p:spPr>
          <a:xfrm>
            <a:off x="360000" y="18360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200" name="PlaceHolder 3"/>
          <p:cNvSpPr>
            <a:spLocks noGrp="1"/>
          </p:cNvSpPr>
          <p:nvPr>
            <p:ph type="body"/>
          </p:nvPr>
        </p:nvSpPr>
        <p:spPr>
          <a:xfrm>
            <a:off x="4676400" y="1836000"/>
            <a:ext cx="4110480" cy="2573640"/>
          </a:xfrm>
          <a:prstGeom prst="rect">
            <a:avLst/>
          </a:prstGeom>
        </p:spPr>
        <p:txBody>
          <a:bodyPr lIns="0" rIns="0" tIns="0" bIns="0">
            <a:normAutofit/>
          </a:bodyPr>
          <a:p>
            <a:endParaRPr b="0" lang="fr-FR" sz="1050" spc="-1" strike="noStrike">
              <a:solidFill>
                <a:srgbClr val="000000"/>
              </a:solidFill>
              <a:latin typeface="Arial"/>
            </a:endParaRPr>
          </a:p>
        </p:txBody>
      </p:sp>
      <p:sp>
        <p:nvSpPr>
          <p:cNvPr id="201" name="PlaceHolder 4"/>
          <p:cNvSpPr>
            <a:spLocks noGrp="1"/>
          </p:cNvSpPr>
          <p:nvPr>
            <p:ph type="body"/>
          </p:nvPr>
        </p:nvSpPr>
        <p:spPr>
          <a:xfrm>
            <a:off x="360000" y="31806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203" name="PlaceHolder 2"/>
          <p:cNvSpPr>
            <a:spLocks noGrp="1"/>
          </p:cNvSpPr>
          <p:nvPr>
            <p:ph type="body"/>
          </p:nvPr>
        </p:nvSpPr>
        <p:spPr>
          <a:xfrm>
            <a:off x="360000" y="1836000"/>
            <a:ext cx="4110480" cy="2573640"/>
          </a:xfrm>
          <a:prstGeom prst="rect">
            <a:avLst/>
          </a:prstGeom>
        </p:spPr>
        <p:txBody>
          <a:bodyPr lIns="0" rIns="0" tIns="0" bIns="0">
            <a:normAutofit/>
          </a:bodyPr>
          <a:p>
            <a:endParaRPr b="0" lang="fr-FR" sz="1050" spc="-1" strike="noStrike">
              <a:solidFill>
                <a:srgbClr val="000000"/>
              </a:solidFill>
              <a:latin typeface="Arial"/>
            </a:endParaRPr>
          </a:p>
        </p:txBody>
      </p:sp>
      <p:sp>
        <p:nvSpPr>
          <p:cNvPr id="204" name="PlaceHolder 3"/>
          <p:cNvSpPr>
            <a:spLocks noGrp="1"/>
          </p:cNvSpPr>
          <p:nvPr>
            <p:ph type="body"/>
          </p:nvPr>
        </p:nvSpPr>
        <p:spPr>
          <a:xfrm>
            <a:off x="4676400" y="18360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205" name="PlaceHolder 4"/>
          <p:cNvSpPr>
            <a:spLocks noGrp="1"/>
          </p:cNvSpPr>
          <p:nvPr>
            <p:ph type="body"/>
          </p:nvPr>
        </p:nvSpPr>
        <p:spPr>
          <a:xfrm>
            <a:off x="4676400" y="31806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207" name="PlaceHolder 2"/>
          <p:cNvSpPr>
            <a:spLocks noGrp="1"/>
          </p:cNvSpPr>
          <p:nvPr>
            <p:ph type="body"/>
          </p:nvPr>
        </p:nvSpPr>
        <p:spPr>
          <a:xfrm>
            <a:off x="360000" y="18360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208" name="PlaceHolder 3"/>
          <p:cNvSpPr>
            <a:spLocks noGrp="1"/>
          </p:cNvSpPr>
          <p:nvPr>
            <p:ph type="body"/>
          </p:nvPr>
        </p:nvSpPr>
        <p:spPr>
          <a:xfrm>
            <a:off x="4676400" y="18360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209" name="PlaceHolder 4"/>
          <p:cNvSpPr>
            <a:spLocks noGrp="1"/>
          </p:cNvSpPr>
          <p:nvPr>
            <p:ph type="body"/>
          </p:nvPr>
        </p:nvSpPr>
        <p:spPr>
          <a:xfrm>
            <a:off x="360000" y="3180600"/>
            <a:ext cx="8423640" cy="1227600"/>
          </a:xfrm>
          <a:prstGeom prst="rect">
            <a:avLst/>
          </a:prstGeom>
        </p:spPr>
        <p:txBody>
          <a:bodyPr lIns="0" rIns="0" tIns="0" bIns="0">
            <a:normAutofit/>
          </a:bodyPr>
          <a:p>
            <a:endParaRPr b="0" lang="fr-FR" sz="1050" spc="-1" strike="noStrike">
              <a:solidFill>
                <a:srgbClr val="000000"/>
              </a:solid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211" name="PlaceHolder 2"/>
          <p:cNvSpPr>
            <a:spLocks noGrp="1"/>
          </p:cNvSpPr>
          <p:nvPr>
            <p:ph type="body"/>
          </p:nvPr>
        </p:nvSpPr>
        <p:spPr>
          <a:xfrm>
            <a:off x="360000" y="1836000"/>
            <a:ext cx="842364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212" name="PlaceHolder 3"/>
          <p:cNvSpPr>
            <a:spLocks noGrp="1"/>
          </p:cNvSpPr>
          <p:nvPr>
            <p:ph type="body"/>
          </p:nvPr>
        </p:nvSpPr>
        <p:spPr>
          <a:xfrm>
            <a:off x="360000" y="3180600"/>
            <a:ext cx="8423640" cy="1227600"/>
          </a:xfrm>
          <a:prstGeom prst="rect">
            <a:avLst/>
          </a:prstGeom>
        </p:spPr>
        <p:txBody>
          <a:bodyPr lIns="0" rIns="0" tIns="0" bIns="0">
            <a:normAutofit/>
          </a:bodyPr>
          <a:p>
            <a:endParaRPr b="0" lang="fr-FR" sz="1050" spc="-1" strike="noStrike">
              <a:solidFill>
                <a:srgbClr val="000000"/>
              </a:solid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214" name="PlaceHolder 2"/>
          <p:cNvSpPr>
            <a:spLocks noGrp="1"/>
          </p:cNvSpPr>
          <p:nvPr>
            <p:ph type="body"/>
          </p:nvPr>
        </p:nvSpPr>
        <p:spPr>
          <a:xfrm>
            <a:off x="360000" y="18360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215" name="PlaceHolder 3"/>
          <p:cNvSpPr>
            <a:spLocks noGrp="1"/>
          </p:cNvSpPr>
          <p:nvPr>
            <p:ph type="body"/>
          </p:nvPr>
        </p:nvSpPr>
        <p:spPr>
          <a:xfrm>
            <a:off x="4676400" y="18360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216" name="PlaceHolder 4"/>
          <p:cNvSpPr>
            <a:spLocks noGrp="1"/>
          </p:cNvSpPr>
          <p:nvPr>
            <p:ph type="body"/>
          </p:nvPr>
        </p:nvSpPr>
        <p:spPr>
          <a:xfrm>
            <a:off x="360000" y="31806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217" name="PlaceHolder 5"/>
          <p:cNvSpPr>
            <a:spLocks noGrp="1"/>
          </p:cNvSpPr>
          <p:nvPr>
            <p:ph type="body"/>
          </p:nvPr>
        </p:nvSpPr>
        <p:spPr>
          <a:xfrm>
            <a:off x="4676400" y="31806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360000" y="900000"/>
            <a:ext cx="8423640" cy="33372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219" name="PlaceHolder 2"/>
          <p:cNvSpPr>
            <a:spLocks noGrp="1"/>
          </p:cNvSpPr>
          <p:nvPr>
            <p:ph type="body"/>
          </p:nvPr>
        </p:nvSpPr>
        <p:spPr>
          <a:xfrm>
            <a:off x="360000" y="1836000"/>
            <a:ext cx="271224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220" name="PlaceHolder 3"/>
          <p:cNvSpPr>
            <a:spLocks noGrp="1"/>
          </p:cNvSpPr>
          <p:nvPr>
            <p:ph type="body"/>
          </p:nvPr>
        </p:nvSpPr>
        <p:spPr>
          <a:xfrm>
            <a:off x="3208320" y="1836000"/>
            <a:ext cx="271224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221" name="PlaceHolder 4"/>
          <p:cNvSpPr>
            <a:spLocks noGrp="1"/>
          </p:cNvSpPr>
          <p:nvPr>
            <p:ph type="body"/>
          </p:nvPr>
        </p:nvSpPr>
        <p:spPr>
          <a:xfrm>
            <a:off x="6056640" y="1836000"/>
            <a:ext cx="271224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222" name="PlaceHolder 5"/>
          <p:cNvSpPr>
            <a:spLocks noGrp="1"/>
          </p:cNvSpPr>
          <p:nvPr>
            <p:ph type="body"/>
          </p:nvPr>
        </p:nvSpPr>
        <p:spPr>
          <a:xfrm>
            <a:off x="360000" y="3180600"/>
            <a:ext cx="271224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223" name="PlaceHolder 6"/>
          <p:cNvSpPr>
            <a:spLocks noGrp="1"/>
          </p:cNvSpPr>
          <p:nvPr>
            <p:ph type="body"/>
          </p:nvPr>
        </p:nvSpPr>
        <p:spPr>
          <a:xfrm>
            <a:off x="3208320" y="3180600"/>
            <a:ext cx="271224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224" name="PlaceHolder 7"/>
          <p:cNvSpPr>
            <a:spLocks noGrp="1"/>
          </p:cNvSpPr>
          <p:nvPr>
            <p:ph type="body"/>
          </p:nvPr>
        </p:nvSpPr>
        <p:spPr>
          <a:xfrm>
            <a:off x="6056640" y="3180600"/>
            <a:ext cx="2712240" cy="1227600"/>
          </a:xfrm>
          <a:prstGeom prst="rect">
            <a:avLst/>
          </a:prstGeom>
        </p:spPr>
        <p:txBody>
          <a:bodyPr lIns="0" rIns="0" tIns="0" bIns="0">
            <a:normAutofit/>
          </a:bodyPr>
          <a:p>
            <a:endParaRPr b="0" lang="fr-FR" sz="1050" spc="-1" strike="noStrike">
              <a:solidFill>
                <a:srgbClr val="000000"/>
              </a:solidFill>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34"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235" name="PlaceHolder 2"/>
          <p:cNvSpPr>
            <a:spLocks noGrp="1"/>
          </p:cNvSpPr>
          <p:nvPr>
            <p:ph type="subTitle"/>
          </p:nvPr>
        </p:nvSpPr>
        <p:spPr>
          <a:xfrm>
            <a:off x="360000" y="1836000"/>
            <a:ext cx="8423640" cy="25736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237" name="PlaceHolder 2"/>
          <p:cNvSpPr>
            <a:spLocks noGrp="1"/>
          </p:cNvSpPr>
          <p:nvPr>
            <p:ph type="body"/>
          </p:nvPr>
        </p:nvSpPr>
        <p:spPr>
          <a:xfrm>
            <a:off x="360000" y="1836000"/>
            <a:ext cx="8423640" cy="2573640"/>
          </a:xfrm>
          <a:prstGeom prst="rect">
            <a:avLst/>
          </a:prstGeom>
        </p:spPr>
        <p:txBody>
          <a:bodyPr lIns="0" rIns="0" tIns="0" bIns="0">
            <a:normAutofit/>
          </a:bodyPr>
          <a:p>
            <a:endParaRPr b="0" lang="fr-FR" sz="1050" spc="-1" strike="noStrike">
              <a:solidFill>
                <a:srgbClr val="000000"/>
              </a:solidFill>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239" name="PlaceHolder 2"/>
          <p:cNvSpPr>
            <a:spLocks noGrp="1"/>
          </p:cNvSpPr>
          <p:nvPr>
            <p:ph type="body"/>
          </p:nvPr>
        </p:nvSpPr>
        <p:spPr>
          <a:xfrm>
            <a:off x="360000" y="1836000"/>
            <a:ext cx="4110480" cy="2573640"/>
          </a:xfrm>
          <a:prstGeom prst="rect">
            <a:avLst/>
          </a:prstGeom>
        </p:spPr>
        <p:txBody>
          <a:bodyPr lIns="0" rIns="0" tIns="0" bIns="0">
            <a:normAutofit/>
          </a:bodyPr>
          <a:p>
            <a:endParaRPr b="0" lang="fr-FR" sz="1050" spc="-1" strike="noStrike">
              <a:solidFill>
                <a:srgbClr val="000000"/>
              </a:solidFill>
              <a:latin typeface="Arial"/>
            </a:endParaRPr>
          </a:p>
        </p:txBody>
      </p:sp>
      <p:sp>
        <p:nvSpPr>
          <p:cNvPr id="240" name="PlaceHolder 3"/>
          <p:cNvSpPr>
            <a:spLocks noGrp="1"/>
          </p:cNvSpPr>
          <p:nvPr>
            <p:ph type="body"/>
          </p:nvPr>
        </p:nvSpPr>
        <p:spPr>
          <a:xfrm>
            <a:off x="4676400" y="1836000"/>
            <a:ext cx="4110480" cy="2573640"/>
          </a:xfrm>
          <a:prstGeom prst="rect">
            <a:avLst/>
          </a:prstGeom>
        </p:spPr>
        <p:txBody>
          <a:bodyPr lIns="0" rIns="0" tIns="0" bIns="0">
            <a:normAutofit/>
          </a:bodyPr>
          <a:p>
            <a:endParaRPr b="0" lang="fr-FR" sz="1050" spc="-1" strike="noStrike">
              <a:solidFill>
                <a:srgbClr val="000000"/>
              </a:solidFill>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41"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42" name="PlaceHolder 1"/>
          <p:cNvSpPr>
            <a:spLocks noGrp="1"/>
          </p:cNvSpPr>
          <p:nvPr>
            <p:ph type="subTitle"/>
          </p:nvPr>
        </p:nvSpPr>
        <p:spPr>
          <a:xfrm>
            <a:off x="360000" y="900000"/>
            <a:ext cx="8423640" cy="33372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244" name="PlaceHolder 2"/>
          <p:cNvSpPr>
            <a:spLocks noGrp="1"/>
          </p:cNvSpPr>
          <p:nvPr>
            <p:ph type="body"/>
          </p:nvPr>
        </p:nvSpPr>
        <p:spPr>
          <a:xfrm>
            <a:off x="360000" y="18360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245" name="PlaceHolder 3"/>
          <p:cNvSpPr>
            <a:spLocks noGrp="1"/>
          </p:cNvSpPr>
          <p:nvPr>
            <p:ph type="body"/>
          </p:nvPr>
        </p:nvSpPr>
        <p:spPr>
          <a:xfrm>
            <a:off x="4676400" y="1836000"/>
            <a:ext cx="4110480" cy="2573640"/>
          </a:xfrm>
          <a:prstGeom prst="rect">
            <a:avLst/>
          </a:prstGeom>
        </p:spPr>
        <p:txBody>
          <a:bodyPr lIns="0" rIns="0" tIns="0" bIns="0">
            <a:normAutofit/>
          </a:bodyPr>
          <a:p>
            <a:endParaRPr b="0" lang="fr-FR" sz="1050" spc="-1" strike="noStrike">
              <a:solidFill>
                <a:srgbClr val="000000"/>
              </a:solidFill>
              <a:latin typeface="Arial"/>
            </a:endParaRPr>
          </a:p>
        </p:txBody>
      </p:sp>
      <p:sp>
        <p:nvSpPr>
          <p:cNvPr id="246" name="PlaceHolder 4"/>
          <p:cNvSpPr>
            <a:spLocks noGrp="1"/>
          </p:cNvSpPr>
          <p:nvPr>
            <p:ph type="body"/>
          </p:nvPr>
        </p:nvSpPr>
        <p:spPr>
          <a:xfrm>
            <a:off x="360000" y="31806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248" name="PlaceHolder 2"/>
          <p:cNvSpPr>
            <a:spLocks noGrp="1"/>
          </p:cNvSpPr>
          <p:nvPr>
            <p:ph type="body"/>
          </p:nvPr>
        </p:nvSpPr>
        <p:spPr>
          <a:xfrm>
            <a:off x="360000" y="1836000"/>
            <a:ext cx="4110480" cy="2573640"/>
          </a:xfrm>
          <a:prstGeom prst="rect">
            <a:avLst/>
          </a:prstGeom>
        </p:spPr>
        <p:txBody>
          <a:bodyPr lIns="0" rIns="0" tIns="0" bIns="0">
            <a:normAutofit/>
          </a:bodyPr>
          <a:p>
            <a:endParaRPr b="0" lang="fr-FR" sz="1050" spc="-1" strike="noStrike">
              <a:solidFill>
                <a:srgbClr val="000000"/>
              </a:solidFill>
              <a:latin typeface="Arial"/>
            </a:endParaRPr>
          </a:p>
        </p:txBody>
      </p:sp>
      <p:sp>
        <p:nvSpPr>
          <p:cNvPr id="249" name="PlaceHolder 3"/>
          <p:cNvSpPr>
            <a:spLocks noGrp="1"/>
          </p:cNvSpPr>
          <p:nvPr>
            <p:ph type="body"/>
          </p:nvPr>
        </p:nvSpPr>
        <p:spPr>
          <a:xfrm>
            <a:off x="4676400" y="18360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250" name="PlaceHolder 4"/>
          <p:cNvSpPr>
            <a:spLocks noGrp="1"/>
          </p:cNvSpPr>
          <p:nvPr>
            <p:ph type="body"/>
          </p:nvPr>
        </p:nvSpPr>
        <p:spPr>
          <a:xfrm>
            <a:off x="4676400" y="31806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252" name="PlaceHolder 2"/>
          <p:cNvSpPr>
            <a:spLocks noGrp="1"/>
          </p:cNvSpPr>
          <p:nvPr>
            <p:ph type="body"/>
          </p:nvPr>
        </p:nvSpPr>
        <p:spPr>
          <a:xfrm>
            <a:off x="360000" y="18360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253" name="PlaceHolder 3"/>
          <p:cNvSpPr>
            <a:spLocks noGrp="1"/>
          </p:cNvSpPr>
          <p:nvPr>
            <p:ph type="body"/>
          </p:nvPr>
        </p:nvSpPr>
        <p:spPr>
          <a:xfrm>
            <a:off x="4676400" y="18360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254" name="PlaceHolder 4"/>
          <p:cNvSpPr>
            <a:spLocks noGrp="1"/>
          </p:cNvSpPr>
          <p:nvPr>
            <p:ph type="body"/>
          </p:nvPr>
        </p:nvSpPr>
        <p:spPr>
          <a:xfrm>
            <a:off x="360000" y="3180600"/>
            <a:ext cx="8423640" cy="1227600"/>
          </a:xfrm>
          <a:prstGeom prst="rect">
            <a:avLst/>
          </a:prstGeom>
        </p:spPr>
        <p:txBody>
          <a:bodyPr lIns="0" rIns="0" tIns="0" bIns="0">
            <a:normAutofit/>
          </a:bodyPr>
          <a:p>
            <a:endParaRPr b="0" lang="fr-FR" sz="1050" spc="-1" strike="noStrike">
              <a:solidFill>
                <a:srgbClr val="00000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18" name="PlaceHolder 2"/>
          <p:cNvSpPr>
            <a:spLocks noGrp="1"/>
          </p:cNvSpPr>
          <p:nvPr>
            <p:ph type="body"/>
          </p:nvPr>
        </p:nvSpPr>
        <p:spPr>
          <a:xfrm>
            <a:off x="360000" y="18360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19" name="PlaceHolder 3"/>
          <p:cNvSpPr>
            <a:spLocks noGrp="1"/>
          </p:cNvSpPr>
          <p:nvPr>
            <p:ph type="body"/>
          </p:nvPr>
        </p:nvSpPr>
        <p:spPr>
          <a:xfrm>
            <a:off x="4676400" y="1836000"/>
            <a:ext cx="4110480" cy="2573640"/>
          </a:xfrm>
          <a:prstGeom prst="rect">
            <a:avLst/>
          </a:prstGeom>
        </p:spPr>
        <p:txBody>
          <a:bodyPr lIns="0" rIns="0" tIns="0" bIns="0">
            <a:normAutofit/>
          </a:bodyPr>
          <a:p>
            <a:endParaRPr b="0" lang="fr-FR" sz="1050" spc="-1" strike="noStrike">
              <a:solidFill>
                <a:srgbClr val="000000"/>
              </a:solidFill>
              <a:latin typeface="Arial"/>
            </a:endParaRPr>
          </a:p>
        </p:txBody>
      </p:sp>
      <p:sp>
        <p:nvSpPr>
          <p:cNvPr id="20" name="PlaceHolder 4"/>
          <p:cNvSpPr>
            <a:spLocks noGrp="1"/>
          </p:cNvSpPr>
          <p:nvPr>
            <p:ph type="body"/>
          </p:nvPr>
        </p:nvSpPr>
        <p:spPr>
          <a:xfrm>
            <a:off x="360000" y="31806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256" name="PlaceHolder 2"/>
          <p:cNvSpPr>
            <a:spLocks noGrp="1"/>
          </p:cNvSpPr>
          <p:nvPr>
            <p:ph type="body"/>
          </p:nvPr>
        </p:nvSpPr>
        <p:spPr>
          <a:xfrm>
            <a:off x="360000" y="1836000"/>
            <a:ext cx="842364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257" name="PlaceHolder 3"/>
          <p:cNvSpPr>
            <a:spLocks noGrp="1"/>
          </p:cNvSpPr>
          <p:nvPr>
            <p:ph type="body"/>
          </p:nvPr>
        </p:nvSpPr>
        <p:spPr>
          <a:xfrm>
            <a:off x="360000" y="3180600"/>
            <a:ext cx="8423640" cy="1227600"/>
          </a:xfrm>
          <a:prstGeom prst="rect">
            <a:avLst/>
          </a:prstGeom>
        </p:spPr>
        <p:txBody>
          <a:bodyPr lIns="0" rIns="0" tIns="0" bIns="0">
            <a:normAutofit/>
          </a:bodyPr>
          <a:p>
            <a:endParaRPr b="0" lang="fr-FR" sz="1050" spc="-1" strike="noStrike">
              <a:solidFill>
                <a:srgbClr val="000000"/>
              </a:solidFill>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259" name="PlaceHolder 2"/>
          <p:cNvSpPr>
            <a:spLocks noGrp="1"/>
          </p:cNvSpPr>
          <p:nvPr>
            <p:ph type="body"/>
          </p:nvPr>
        </p:nvSpPr>
        <p:spPr>
          <a:xfrm>
            <a:off x="360000" y="18360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260" name="PlaceHolder 3"/>
          <p:cNvSpPr>
            <a:spLocks noGrp="1"/>
          </p:cNvSpPr>
          <p:nvPr>
            <p:ph type="body"/>
          </p:nvPr>
        </p:nvSpPr>
        <p:spPr>
          <a:xfrm>
            <a:off x="4676400" y="18360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261" name="PlaceHolder 4"/>
          <p:cNvSpPr>
            <a:spLocks noGrp="1"/>
          </p:cNvSpPr>
          <p:nvPr>
            <p:ph type="body"/>
          </p:nvPr>
        </p:nvSpPr>
        <p:spPr>
          <a:xfrm>
            <a:off x="360000" y="31806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262" name="PlaceHolder 5"/>
          <p:cNvSpPr>
            <a:spLocks noGrp="1"/>
          </p:cNvSpPr>
          <p:nvPr>
            <p:ph type="body"/>
          </p:nvPr>
        </p:nvSpPr>
        <p:spPr>
          <a:xfrm>
            <a:off x="4676400" y="31806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264" name="PlaceHolder 2"/>
          <p:cNvSpPr>
            <a:spLocks noGrp="1"/>
          </p:cNvSpPr>
          <p:nvPr>
            <p:ph type="body"/>
          </p:nvPr>
        </p:nvSpPr>
        <p:spPr>
          <a:xfrm>
            <a:off x="360000" y="1836000"/>
            <a:ext cx="271224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265" name="PlaceHolder 3"/>
          <p:cNvSpPr>
            <a:spLocks noGrp="1"/>
          </p:cNvSpPr>
          <p:nvPr>
            <p:ph type="body"/>
          </p:nvPr>
        </p:nvSpPr>
        <p:spPr>
          <a:xfrm>
            <a:off x="3208320" y="1836000"/>
            <a:ext cx="271224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266" name="PlaceHolder 4"/>
          <p:cNvSpPr>
            <a:spLocks noGrp="1"/>
          </p:cNvSpPr>
          <p:nvPr>
            <p:ph type="body"/>
          </p:nvPr>
        </p:nvSpPr>
        <p:spPr>
          <a:xfrm>
            <a:off x="6056640" y="1836000"/>
            <a:ext cx="271224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267" name="PlaceHolder 5"/>
          <p:cNvSpPr>
            <a:spLocks noGrp="1"/>
          </p:cNvSpPr>
          <p:nvPr>
            <p:ph type="body"/>
          </p:nvPr>
        </p:nvSpPr>
        <p:spPr>
          <a:xfrm>
            <a:off x="360000" y="3180600"/>
            <a:ext cx="271224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268" name="PlaceHolder 6"/>
          <p:cNvSpPr>
            <a:spLocks noGrp="1"/>
          </p:cNvSpPr>
          <p:nvPr>
            <p:ph type="body"/>
          </p:nvPr>
        </p:nvSpPr>
        <p:spPr>
          <a:xfrm>
            <a:off x="3208320" y="3180600"/>
            <a:ext cx="271224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269" name="PlaceHolder 7"/>
          <p:cNvSpPr>
            <a:spLocks noGrp="1"/>
          </p:cNvSpPr>
          <p:nvPr>
            <p:ph type="body"/>
          </p:nvPr>
        </p:nvSpPr>
        <p:spPr>
          <a:xfrm>
            <a:off x="6056640" y="3180600"/>
            <a:ext cx="2712240" cy="1227600"/>
          </a:xfrm>
          <a:prstGeom prst="rect">
            <a:avLst/>
          </a:prstGeom>
        </p:spPr>
        <p:txBody>
          <a:bodyPr lIns="0" rIns="0" tIns="0" bIns="0">
            <a:normAutofit/>
          </a:bodyPr>
          <a:p>
            <a:endParaRPr b="0" lang="fr-FR" sz="105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22" name="PlaceHolder 2"/>
          <p:cNvSpPr>
            <a:spLocks noGrp="1"/>
          </p:cNvSpPr>
          <p:nvPr>
            <p:ph type="body"/>
          </p:nvPr>
        </p:nvSpPr>
        <p:spPr>
          <a:xfrm>
            <a:off x="360000" y="1836000"/>
            <a:ext cx="4110480" cy="2573640"/>
          </a:xfrm>
          <a:prstGeom prst="rect">
            <a:avLst/>
          </a:prstGeom>
        </p:spPr>
        <p:txBody>
          <a:bodyPr lIns="0" rIns="0" tIns="0" bIns="0">
            <a:normAutofit/>
          </a:bodyPr>
          <a:p>
            <a:endParaRPr b="0" lang="fr-FR" sz="1050" spc="-1" strike="noStrike">
              <a:solidFill>
                <a:srgbClr val="000000"/>
              </a:solidFill>
              <a:latin typeface="Arial"/>
            </a:endParaRPr>
          </a:p>
        </p:txBody>
      </p:sp>
      <p:sp>
        <p:nvSpPr>
          <p:cNvPr id="23" name="PlaceHolder 3"/>
          <p:cNvSpPr>
            <a:spLocks noGrp="1"/>
          </p:cNvSpPr>
          <p:nvPr>
            <p:ph type="body"/>
          </p:nvPr>
        </p:nvSpPr>
        <p:spPr>
          <a:xfrm>
            <a:off x="4676400" y="18360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24" name="PlaceHolder 4"/>
          <p:cNvSpPr>
            <a:spLocks noGrp="1"/>
          </p:cNvSpPr>
          <p:nvPr>
            <p:ph type="body"/>
          </p:nvPr>
        </p:nvSpPr>
        <p:spPr>
          <a:xfrm>
            <a:off x="4676400" y="31806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26" name="PlaceHolder 2"/>
          <p:cNvSpPr>
            <a:spLocks noGrp="1"/>
          </p:cNvSpPr>
          <p:nvPr>
            <p:ph type="body"/>
          </p:nvPr>
        </p:nvSpPr>
        <p:spPr>
          <a:xfrm>
            <a:off x="360000" y="18360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27" name="PlaceHolder 3"/>
          <p:cNvSpPr>
            <a:spLocks noGrp="1"/>
          </p:cNvSpPr>
          <p:nvPr>
            <p:ph type="body"/>
          </p:nvPr>
        </p:nvSpPr>
        <p:spPr>
          <a:xfrm>
            <a:off x="4676400" y="1836000"/>
            <a:ext cx="4110480" cy="1227600"/>
          </a:xfrm>
          <a:prstGeom prst="rect">
            <a:avLst/>
          </a:prstGeom>
        </p:spPr>
        <p:txBody>
          <a:bodyPr lIns="0" rIns="0" tIns="0" bIns="0">
            <a:normAutofit/>
          </a:bodyPr>
          <a:p>
            <a:endParaRPr b="0" lang="fr-FR" sz="1050" spc="-1" strike="noStrike">
              <a:solidFill>
                <a:srgbClr val="000000"/>
              </a:solidFill>
              <a:latin typeface="Arial"/>
            </a:endParaRPr>
          </a:p>
        </p:txBody>
      </p:sp>
      <p:sp>
        <p:nvSpPr>
          <p:cNvPr id="28" name="PlaceHolder 4"/>
          <p:cNvSpPr>
            <a:spLocks noGrp="1"/>
          </p:cNvSpPr>
          <p:nvPr>
            <p:ph type="body"/>
          </p:nvPr>
        </p:nvSpPr>
        <p:spPr>
          <a:xfrm>
            <a:off x="360000" y="3180600"/>
            <a:ext cx="8423640" cy="1227600"/>
          </a:xfrm>
          <a:prstGeom prst="rect">
            <a:avLst/>
          </a:prstGeom>
        </p:spPr>
        <p:txBody>
          <a:bodyPr lIns="0" rIns="0" tIns="0" bIns="0">
            <a:normAutofit/>
          </a:bodyPr>
          <a:p>
            <a:endParaRPr b="0" lang="fr-FR" sz="105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jpe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jpe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jpe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6.png"/><Relationship Id="rId3" Type="http://schemas.openxmlformats.org/officeDocument/2006/relationships/image" Target="../media/image7.jpe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8.png"/><Relationship Id="rId3" Type="http://schemas.openxmlformats.org/officeDocument/2006/relationships/image" Target="../media/image9.jpeg"/><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0.png"/><Relationship Id="rId3" Type="http://schemas.openxmlformats.org/officeDocument/2006/relationships/image" Target="../media/image11.jpeg"/><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 Id="rId11" Type="http://schemas.openxmlformats.org/officeDocument/2006/relationships/slideLayout" Target="../slideLayouts/slideLayout68.xml"/><Relationship Id="rId12" Type="http://schemas.openxmlformats.org/officeDocument/2006/relationships/slideLayout" Target="../slideLayouts/slideLayout69.xml"/><Relationship Id="rId13" Type="http://schemas.openxmlformats.org/officeDocument/2006/relationships/slideLayout" Target="../slideLayouts/slideLayout70.xml"/><Relationship Id="rId14" Type="http://schemas.openxmlformats.org/officeDocument/2006/relationships/slideLayout" Target="../slideLayouts/slideLayout71.xml"/><Relationship Id="rId15"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Line 1"/>
          <p:cNvSpPr/>
          <p:nvPr/>
        </p:nvSpPr>
        <p:spPr>
          <a:xfrm>
            <a:off x="360000" y="4784400"/>
            <a:ext cx="8424000" cy="0"/>
          </a:xfrm>
          <a:prstGeom prst="line">
            <a:avLst/>
          </a:prstGeom>
          <a:ln w="10080">
            <a:solidFill>
              <a:schemeClr val="tx1"/>
            </a:solidFill>
            <a:round/>
          </a:ln>
        </p:spPr>
        <p:style>
          <a:lnRef idx="1">
            <a:schemeClr val="accent1"/>
          </a:lnRef>
          <a:fillRef idx="0">
            <a:schemeClr val="accent1"/>
          </a:fillRef>
          <a:effectRef idx="0">
            <a:schemeClr val="accent1"/>
          </a:effectRef>
          <a:fontRef idx="minor"/>
        </p:style>
      </p:sp>
      <p:pic>
        <p:nvPicPr>
          <p:cNvPr id="1" name="Image 7" descr=""/>
          <p:cNvPicPr/>
          <p:nvPr/>
        </p:nvPicPr>
        <p:blipFill>
          <a:blip r:embed="rId2"/>
          <a:stretch/>
        </p:blipFill>
        <p:spPr>
          <a:xfrm>
            <a:off x="323640" y="131400"/>
            <a:ext cx="683640" cy="636840"/>
          </a:xfrm>
          <a:prstGeom prst="rect">
            <a:avLst/>
          </a:prstGeom>
          <a:ln>
            <a:noFill/>
          </a:ln>
        </p:spPr>
      </p:pic>
      <p:sp>
        <p:nvSpPr>
          <p:cNvPr id="2" name="PlaceHolder 2"/>
          <p:cNvSpPr>
            <a:spLocks noGrp="1"/>
          </p:cNvSpPr>
          <p:nvPr>
            <p:ph type="dt"/>
          </p:nvPr>
        </p:nvSpPr>
        <p:spPr>
          <a:xfrm>
            <a:off x="0" y="4963680"/>
            <a:ext cx="179640" cy="179640"/>
          </a:xfrm>
          <a:prstGeom prst="rect">
            <a:avLst/>
          </a:prstGeom>
        </p:spPr>
        <p:txBody>
          <a:bodyPr lIns="0" rIns="0" tIns="0" bIns="0" anchor="ctr">
            <a:noAutofit/>
          </a:bodyPr>
          <a:p>
            <a:pPr algn="ctr">
              <a:lnSpc>
                <a:spcPct val="100000"/>
              </a:lnSpc>
            </a:pPr>
            <a:r>
              <a:rPr b="1" lang="fr-FR" sz="100" spc="-1" strike="noStrike">
                <a:solidFill>
                  <a:srgbClr val="000000"/>
                </a:solidFill>
                <a:latin typeface="Arial"/>
              </a:rPr>
              <a:t>XX/XX/XXXX</a:t>
            </a:r>
            <a:endParaRPr b="0" lang="fr-FR" sz="100" spc="-1" strike="noStrike">
              <a:latin typeface="Times New Roman"/>
            </a:endParaRPr>
          </a:p>
        </p:txBody>
      </p:sp>
      <p:sp>
        <p:nvSpPr>
          <p:cNvPr id="3" name="PlaceHolder 3"/>
          <p:cNvSpPr>
            <a:spLocks noGrp="1"/>
          </p:cNvSpPr>
          <p:nvPr>
            <p:ph type="ftr"/>
          </p:nvPr>
        </p:nvSpPr>
        <p:spPr>
          <a:xfrm>
            <a:off x="720000" y="3920040"/>
            <a:ext cx="3239640" cy="899640"/>
          </a:xfrm>
          <a:prstGeom prst="rect">
            <a:avLst/>
          </a:prstGeom>
        </p:spPr>
        <p:txBody>
          <a:bodyPr lIns="0" rIns="0" tIns="0" bIns="0" anchor="b">
            <a:noAutofit/>
          </a:bodyPr>
          <a:p>
            <a:pPr>
              <a:lnSpc>
                <a:spcPct val="100000"/>
              </a:lnSpc>
            </a:pPr>
            <a:r>
              <a:rPr b="1" lang="fr-FR" sz="1150" spc="-1" strike="noStrike">
                <a:solidFill>
                  <a:srgbClr val="000000"/>
                </a:solidFill>
                <a:latin typeface="Arial"/>
              </a:rPr>
              <a:t>Intitulé de la direction/service interministérielle</a:t>
            </a:r>
            <a:endParaRPr b="0" lang="fr-FR" sz="1150" spc="-1" strike="noStrike">
              <a:latin typeface="Times New Roman"/>
            </a:endParaRPr>
          </a:p>
        </p:txBody>
      </p:sp>
      <p:sp>
        <p:nvSpPr>
          <p:cNvPr id="4" name="PlaceHolder 4"/>
          <p:cNvSpPr>
            <a:spLocks noGrp="1"/>
          </p:cNvSpPr>
          <p:nvPr>
            <p:ph type="sldNum"/>
          </p:nvPr>
        </p:nvSpPr>
        <p:spPr>
          <a:xfrm>
            <a:off x="0" y="4963680"/>
            <a:ext cx="179640" cy="179640"/>
          </a:xfrm>
          <a:prstGeom prst="rect">
            <a:avLst/>
          </a:prstGeom>
        </p:spPr>
        <p:txBody>
          <a:bodyPr lIns="0" rIns="0" tIns="0" bIns="0" anchor="ctr">
            <a:noAutofit/>
          </a:bodyPr>
          <a:p>
            <a:pPr algn="r">
              <a:lnSpc>
                <a:spcPct val="100000"/>
              </a:lnSpc>
            </a:pPr>
            <a:fld id="{890CF42E-3E23-47F0-8A35-927491643C04}" type="slidenum">
              <a:rPr b="1" lang="fr-FR" sz="100" spc="-1" strike="noStrike">
                <a:solidFill>
                  <a:srgbClr val="000000"/>
                </a:solidFill>
                <a:latin typeface="Arial"/>
              </a:rPr>
              <a:t>&lt;numéro&gt;</a:t>
            </a:fld>
            <a:endParaRPr b="0" lang="fr-FR" sz="100" spc="-1" strike="noStrike">
              <a:latin typeface="Times New Roman"/>
            </a:endParaRPr>
          </a:p>
        </p:txBody>
      </p:sp>
      <p:sp>
        <p:nvSpPr>
          <p:cNvPr id="5" name="PlaceHolder 5"/>
          <p:cNvSpPr>
            <a:spLocks noGrp="1"/>
          </p:cNvSpPr>
          <p:nvPr>
            <p:ph type="title"/>
          </p:nvPr>
        </p:nvSpPr>
        <p:spPr>
          <a:xfrm>
            <a:off x="0" y="0"/>
            <a:ext cx="179640" cy="179640"/>
          </a:xfrm>
          <a:prstGeom prst="rect">
            <a:avLst/>
          </a:prstGeom>
        </p:spPr>
        <p:txBody>
          <a:bodyPr lIns="0" rIns="0" tIns="0" bIns="0">
            <a:noAutofit/>
          </a:bodyPr>
          <a:p>
            <a:pPr>
              <a:lnSpc>
                <a:spcPct val="90000"/>
              </a:lnSpc>
            </a:pPr>
            <a:r>
              <a:rPr b="1" lang="fr-FR" sz="100" spc="-1" strike="noStrike">
                <a:solidFill>
                  <a:srgbClr val="000000"/>
                </a:solidFill>
                <a:latin typeface="Arial"/>
              </a:rPr>
              <a:t>Titre</a:t>
            </a:r>
            <a:endParaRPr b="0" lang="fr-FR" sz="100" spc="-1" strike="noStrike">
              <a:solidFill>
                <a:srgbClr val="000000"/>
              </a:solidFill>
              <a:latin typeface="Arial"/>
            </a:endParaRPr>
          </a:p>
        </p:txBody>
      </p:sp>
      <p:pic>
        <p:nvPicPr>
          <p:cNvPr id="6" name="Image 12" descr=""/>
          <p:cNvPicPr/>
          <p:nvPr/>
        </p:nvPicPr>
        <p:blipFill>
          <a:blip r:embed="rId3"/>
          <a:stretch/>
        </p:blipFill>
        <p:spPr>
          <a:xfrm>
            <a:off x="367200" y="220680"/>
            <a:ext cx="6472800" cy="3649320"/>
          </a:xfrm>
          <a:prstGeom prst="rect">
            <a:avLst/>
          </a:prstGeom>
          <a:ln>
            <a:noFill/>
          </a:ln>
        </p:spPr>
      </p:pic>
      <p:sp>
        <p:nvSpPr>
          <p:cNvPr id="7" name="PlaceHolder 6"/>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1050" spc="-1" strike="noStrike">
                <a:solidFill>
                  <a:srgbClr val="000000"/>
                </a:solidFill>
                <a:latin typeface="Arial"/>
              </a:rPr>
              <a:t>Cliquez pour éditer le format du plan de texte</a:t>
            </a:r>
            <a:endParaRPr b="0" lang="fr-FR" sz="105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850" spc="-1" strike="noStrike">
                <a:solidFill>
                  <a:srgbClr val="000000"/>
                </a:solidFill>
                <a:latin typeface="Arial"/>
              </a:rPr>
              <a:t>Second niveau de plan</a:t>
            </a:r>
            <a:endParaRPr b="0" lang="fr-FR" sz="85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750" spc="-1" strike="noStrike">
                <a:solidFill>
                  <a:srgbClr val="000000"/>
                </a:solidFill>
                <a:latin typeface="Arial"/>
              </a:rPr>
              <a:t>Troisième niveau de plan</a:t>
            </a:r>
            <a:endParaRPr b="0" lang="fr-FR" sz="75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700" spc="-1" strike="noStrike">
                <a:solidFill>
                  <a:srgbClr val="000000"/>
                </a:solidFill>
                <a:latin typeface="Arial"/>
              </a:rPr>
              <a:t>Quatrième niveau de plan</a:t>
            </a:r>
            <a:endParaRPr b="0" lang="fr-FR" sz="7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Arial"/>
              </a:rPr>
              <a:t>Cinquième niveau de plan</a:t>
            </a:r>
            <a:endParaRPr b="0" lang="fr-F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Arial"/>
              </a:rPr>
              <a:t>Sixième niveau de plan</a:t>
            </a:r>
            <a:endParaRPr b="0" lang="fr-F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Arial"/>
              </a:rPr>
              <a:t>Septième niveau de plan</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 name="Line 1"/>
          <p:cNvSpPr/>
          <p:nvPr/>
        </p:nvSpPr>
        <p:spPr>
          <a:xfrm>
            <a:off x="360000" y="4784400"/>
            <a:ext cx="8424000" cy="0"/>
          </a:xfrm>
          <a:prstGeom prst="line">
            <a:avLst/>
          </a:prstGeom>
          <a:ln w="10080">
            <a:solidFill>
              <a:schemeClr val="tx1"/>
            </a:solidFill>
            <a:round/>
          </a:ln>
        </p:spPr>
        <p:style>
          <a:lnRef idx="1">
            <a:schemeClr val="accent1"/>
          </a:lnRef>
          <a:fillRef idx="0">
            <a:schemeClr val="accent1"/>
          </a:fillRef>
          <a:effectRef idx="0">
            <a:schemeClr val="accent1"/>
          </a:effectRef>
          <a:fontRef idx="minor"/>
        </p:style>
      </p:sp>
      <p:pic>
        <p:nvPicPr>
          <p:cNvPr id="45" name="Image 7" descr=""/>
          <p:cNvPicPr/>
          <p:nvPr/>
        </p:nvPicPr>
        <p:blipFill>
          <a:blip r:embed="rId2"/>
          <a:stretch/>
        </p:blipFill>
        <p:spPr>
          <a:xfrm>
            <a:off x="323640" y="131400"/>
            <a:ext cx="683640" cy="636840"/>
          </a:xfrm>
          <a:prstGeom prst="rect">
            <a:avLst/>
          </a:prstGeom>
          <a:ln>
            <a:noFill/>
          </a:ln>
        </p:spPr>
      </p:pic>
      <p:sp>
        <p:nvSpPr>
          <p:cNvPr id="46" name="PlaceHolder 2"/>
          <p:cNvSpPr>
            <a:spLocks noGrp="1"/>
          </p:cNvSpPr>
          <p:nvPr>
            <p:ph type="title"/>
          </p:nvPr>
        </p:nvSpPr>
        <p:spPr>
          <a:xfrm>
            <a:off x="0" y="0"/>
            <a:ext cx="179640" cy="179640"/>
          </a:xfrm>
          <a:prstGeom prst="rect">
            <a:avLst/>
          </a:prstGeom>
        </p:spPr>
        <p:txBody>
          <a:bodyPr lIns="0" rIns="0" tIns="0" bIns="0">
            <a:noAutofit/>
          </a:bodyPr>
          <a:p>
            <a:pPr>
              <a:lnSpc>
                <a:spcPct val="90000"/>
              </a:lnSpc>
            </a:pPr>
            <a:r>
              <a:rPr b="1" lang="fr-FR" sz="100" spc="-1" strike="noStrike">
                <a:solidFill>
                  <a:srgbClr val="000000"/>
                </a:solidFill>
                <a:latin typeface="Arial"/>
              </a:rPr>
              <a:t>Titre</a:t>
            </a:r>
            <a:endParaRPr b="0" lang="fr-FR" sz="100" spc="-1" strike="noStrike">
              <a:solidFill>
                <a:srgbClr val="000000"/>
              </a:solidFill>
              <a:latin typeface="Arial"/>
            </a:endParaRPr>
          </a:p>
        </p:txBody>
      </p:sp>
      <p:sp>
        <p:nvSpPr>
          <p:cNvPr id="47" name="PlaceHolder 3"/>
          <p:cNvSpPr>
            <a:spLocks noGrp="1"/>
          </p:cNvSpPr>
          <p:nvPr>
            <p:ph type="dt"/>
          </p:nvPr>
        </p:nvSpPr>
        <p:spPr>
          <a:xfrm>
            <a:off x="7614000" y="4783680"/>
            <a:ext cx="1169640" cy="359640"/>
          </a:xfrm>
          <a:prstGeom prst="rect">
            <a:avLst/>
          </a:prstGeom>
        </p:spPr>
        <p:txBody>
          <a:bodyPr lIns="0" rIns="0" tIns="0" bIns="0" anchor="ctr">
            <a:noAutofit/>
          </a:bodyPr>
          <a:p>
            <a:pPr algn="r">
              <a:lnSpc>
                <a:spcPct val="100000"/>
              </a:lnSpc>
            </a:pPr>
            <a:r>
              <a:rPr b="1" lang="fr-FR" sz="750" spc="-1" strike="noStrike" cap="all">
                <a:solidFill>
                  <a:srgbClr val="000000"/>
                </a:solidFill>
                <a:latin typeface="Arial"/>
              </a:rPr>
              <a:t>XX/XX/XXXX</a:t>
            </a:r>
            <a:endParaRPr b="0" lang="fr-FR" sz="750" spc="-1" strike="noStrike">
              <a:latin typeface="Times New Roman"/>
            </a:endParaRPr>
          </a:p>
        </p:txBody>
      </p:sp>
      <p:sp>
        <p:nvSpPr>
          <p:cNvPr id="48" name="PlaceHolder 4"/>
          <p:cNvSpPr>
            <a:spLocks noGrp="1"/>
          </p:cNvSpPr>
          <p:nvPr>
            <p:ph type="ftr"/>
          </p:nvPr>
        </p:nvSpPr>
        <p:spPr>
          <a:xfrm>
            <a:off x="360000" y="4783680"/>
            <a:ext cx="5903640" cy="359640"/>
          </a:xfrm>
          <a:prstGeom prst="rect">
            <a:avLst/>
          </a:prstGeom>
        </p:spPr>
        <p:txBody>
          <a:bodyPr lIns="0" rIns="0" tIns="0" bIns="0" anchor="ctr">
            <a:noAutofit/>
          </a:bodyPr>
          <a:p>
            <a:pPr>
              <a:lnSpc>
                <a:spcPct val="100000"/>
              </a:lnSpc>
            </a:pPr>
            <a:r>
              <a:rPr b="1" lang="fr-FR" sz="750" spc="-1" strike="noStrike">
                <a:solidFill>
                  <a:srgbClr val="000000"/>
                </a:solidFill>
                <a:latin typeface="Arial"/>
              </a:rPr>
              <a:t>Intitulé de la direction/service interministérielle</a:t>
            </a:r>
            <a:endParaRPr b="0" lang="fr-FR" sz="750" spc="-1" strike="noStrike">
              <a:latin typeface="Times New Roman"/>
            </a:endParaRPr>
          </a:p>
        </p:txBody>
      </p:sp>
      <p:sp>
        <p:nvSpPr>
          <p:cNvPr id="49" name="PlaceHolder 5"/>
          <p:cNvSpPr>
            <a:spLocks noGrp="1"/>
          </p:cNvSpPr>
          <p:nvPr>
            <p:ph type="sldNum"/>
          </p:nvPr>
        </p:nvSpPr>
        <p:spPr>
          <a:xfrm>
            <a:off x="6264000" y="4783680"/>
            <a:ext cx="1349640" cy="359640"/>
          </a:xfrm>
          <a:prstGeom prst="rect">
            <a:avLst/>
          </a:prstGeom>
        </p:spPr>
        <p:txBody>
          <a:bodyPr lIns="0" rIns="0" tIns="0" bIns="0" anchor="ctr">
            <a:noAutofit/>
          </a:bodyPr>
          <a:p>
            <a:pPr algn="r">
              <a:lnSpc>
                <a:spcPct val="100000"/>
              </a:lnSpc>
            </a:pPr>
            <a:fld id="{438479C2-342D-4578-907C-3138A03AE40F}" type="slidenum">
              <a:rPr b="1" lang="fr-FR" sz="750" spc="-1" strike="noStrike">
                <a:solidFill>
                  <a:srgbClr val="000000"/>
                </a:solidFill>
                <a:latin typeface="Arial"/>
              </a:rPr>
              <a:t>&lt;numéro&gt;</a:t>
            </a:fld>
            <a:endParaRPr b="0" lang="fr-FR" sz="750" spc="-1" strike="noStrike">
              <a:latin typeface="Times New Roman"/>
            </a:endParaRPr>
          </a:p>
        </p:txBody>
      </p:sp>
      <p:sp>
        <p:nvSpPr>
          <p:cNvPr id="50" name="PlaceHolder 6"/>
          <p:cNvSpPr>
            <a:spLocks noGrp="1"/>
          </p:cNvSpPr>
          <p:nvPr>
            <p:ph type="body"/>
          </p:nvPr>
        </p:nvSpPr>
        <p:spPr>
          <a:xfrm>
            <a:off x="360000" y="2346120"/>
            <a:ext cx="8423640" cy="2076840"/>
          </a:xfrm>
          <a:prstGeom prst="rect">
            <a:avLst/>
          </a:prstGeom>
        </p:spPr>
        <p:txBody>
          <a:bodyPr lIns="0" rIns="0" tIns="0" bIns="0">
            <a:noAutofit/>
          </a:bodyPr>
          <a:p>
            <a:pPr>
              <a:lnSpc>
                <a:spcPct val="90000"/>
              </a:lnSpc>
            </a:pPr>
            <a:r>
              <a:rPr b="1" lang="fr-FR" sz="3250" spc="-1" strike="noStrike" cap="all">
                <a:solidFill>
                  <a:srgbClr val="000000"/>
                </a:solidFill>
                <a:latin typeface="Arial"/>
              </a:rPr>
              <a:t>Titre</a:t>
            </a:r>
            <a:endParaRPr b="0" lang="fr-FR" sz="3250" spc="-1" strike="noStrike">
              <a:solidFill>
                <a:srgbClr val="000000"/>
              </a:solidFill>
              <a:latin typeface="Arial"/>
            </a:endParaRPr>
          </a:p>
          <a:p>
            <a:pPr>
              <a:lnSpc>
                <a:spcPct val="100000"/>
              </a:lnSpc>
              <a:spcBef>
                <a:spcPts val="499"/>
              </a:spcBef>
            </a:pPr>
            <a:r>
              <a:rPr b="0" lang="fr-FR" sz="1850" spc="-1" strike="noStrike">
                <a:solidFill>
                  <a:srgbClr val="000000"/>
                </a:solidFill>
                <a:latin typeface="Arial"/>
              </a:rPr>
              <a:t>Sous-titre</a:t>
            </a:r>
            <a:endParaRPr b="0" lang="fr-FR" sz="1850" spc="-1" strike="noStrike">
              <a:solidFill>
                <a:srgbClr val="000000"/>
              </a:solidFill>
              <a:latin typeface="Arial"/>
            </a:endParaRPr>
          </a:p>
        </p:txBody>
      </p:sp>
      <p:sp>
        <p:nvSpPr>
          <p:cNvPr id="51" name="Line 7"/>
          <p:cNvSpPr/>
          <p:nvPr/>
        </p:nvSpPr>
        <p:spPr>
          <a:xfrm>
            <a:off x="360000" y="4784400"/>
            <a:ext cx="8424000" cy="0"/>
          </a:xfrm>
          <a:prstGeom prst="line">
            <a:avLst/>
          </a:prstGeom>
          <a:ln w="10080">
            <a:solidFill>
              <a:schemeClr val="tx1"/>
            </a:solidFill>
            <a:round/>
          </a:ln>
        </p:spPr>
        <p:style>
          <a:lnRef idx="1">
            <a:schemeClr val="accent1"/>
          </a:lnRef>
          <a:fillRef idx="0">
            <a:schemeClr val="accent1"/>
          </a:fillRef>
          <a:effectRef idx="0">
            <a:schemeClr val="accent1"/>
          </a:effectRef>
          <a:fontRef idx="minor"/>
        </p:style>
      </p:sp>
      <p:pic>
        <p:nvPicPr>
          <p:cNvPr id="52" name="Image 4" descr=""/>
          <p:cNvPicPr/>
          <p:nvPr/>
        </p:nvPicPr>
        <p:blipFill>
          <a:blip r:embed="rId3"/>
          <a:stretch/>
        </p:blipFill>
        <p:spPr>
          <a:xfrm>
            <a:off x="180000" y="184320"/>
            <a:ext cx="3060000" cy="1847160"/>
          </a:xfrm>
          <a:prstGeom prst="rect">
            <a:avLst/>
          </a:prstGeom>
          <a:ln>
            <a:noFill/>
          </a:ln>
        </p:spPr>
      </p:pic>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9" name="Line 1"/>
          <p:cNvSpPr/>
          <p:nvPr/>
        </p:nvSpPr>
        <p:spPr>
          <a:xfrm>
            <a:off x="360000" y="4784400"/>
            <a:ext cx="8424000" cy="0"/>
          </a:xfrm>
          <a:prstGeom prst="line">
            <a:avLst/>
          </a:prstGeom>
          <a:ln w="10080">
            <a:solidFill>
              <a:schemeClr val="tx1"/>
            </a:solidFill>
            <a:round/>
          </a:ln>
        </p:spPr>
        <p:style>
          <a:lnRef idx="1">
            <a:schemeClr val="accent1"/>
          </a:lnRef>
          <a:fillRef idx="0">
            <a:schemeClr val="accent1"/>
          </a:fillRef>
          <a:effectRef idx="0">
            <a:schemeClr val="accent1"/>
          </a:effectRef>
          <a:fontRef idx="minor"/>
        </p:style>
      </p:sp>
      <p:pic>
        <p:nvPicPr>
          <p:cNvPr id="90" name="Image 7" descr=""/>
          <p:cNvPicPr/>
          <p:nvPr/>
        </p:nvPicPr>
        <p:blipFill>
          <a:blip r:embed="rId2"/>
          <a:stretch/>
        </p:blipFill>
        <p:spPr>
          <a:xfrm>
            <a:off x="323640" y="131400"/>
            <a:ext cx="1116360" cy="636840"/>
          </a:xfrm>
          <a:prstGeom prst="rect">
            <a:avLst/>
          </a:prstGeom>
          <a:ln>
            <a:noFill/>
          </a:ln>
        </p:spPr>
      </p:pic>
      <p:sp>
        <p:nvSpPr>
          <p:cNvPr id="91" name="PlaceHolder 2"/>
          <p:cNvSpPr>
            <a:spLocks noGrp="1"/>
          </p:cNvSpPr>
          <p:nvPr>
            <p:ph type="title"/>
          </p:nvPr>
        </p:nvSpPr>
        <p:spPr>
          <a:xfrm>
            <a:off x="360000" y="900000"/>
            <a:ext cx="8423640" cy="719640"/>
          </a:xfrm>
          <a:prstGeom prst="rect">
            <a:avLst/>
          </a:prstGeom>
        </p:spPr>
        <p:txBody>
          <a:bodyPr lIns="0" rIns="0" tIns="0" bIns="0">
            <a:noAutofit/>
          </a:bodyPr>
          <a:p>
            <a:pPr>
              <a:lnSpc>
                <a:spcPct val="90000"/>
              </a:lnSpc>
            </a:pPr>
            <a:r>
              <a:rPr b="1" lang="fr-FR" sz="2550" spc="-1" strike="noStrike">
                <a:solidFill>
                  <a:srgbClr val="000000"/>
                </a:solidFill>
                <a:latin typeface="Arial"/>
              </a:rPr>
              <a:t>Titre</a:t>
            </a:r>
            <a:endParaRPr b="0" lang="fr-FR" sz="2550" spc="-1" strike="noStrike">
              <a:solidFill>
                <a:srgbClr val="000000"/>
              </a:solidFill>
              <a:latin typeface="Arial"/>
            </a:endParaRPr>
          </a:p>
        </p:txBody>
      </p:sp>
      <p:sp>
        <p:nvSpPr>
          <p:cNvPr id="92" name="PlaceHolder 3"/>
          <p:cNvSpPr>
            <a:spLocks noGrp="1"/>
          </p:cNvSpPr>
          <p:nvPr>
            <p:ph type="dt"/>
          </p:nvPr>
        </p:nvSpPr>
        <p:spPr>
          <a:xfrm>
            <a:off x="7614000" y="4783680"/>
            <a:ext cx="1169640" cy="359640"/>
          </a:xfrm>
          <a:prstGeom prst="rect">
            <a:avLst/>
          </a:prstGeom>
        </p:spPr>
        <p:txBody>
          <a:bodyPr lIns="0" rIns="0" tIns="0" bIns="0" anchor="ctr">
            <a:noAutofit/>
          </a:bodyPr>
          <a:p>
            <a:pPr algn="r">
              <a:lnSpc>
                <a:spcPct val="100000"/>
              </a:lnSpc>
            </a:pPr>
            <a:r>
              <a:rPr b="1" lang="fr-FR" sz="750" spc="-1" strike="noStrike" cap="all">
                <a:solidFill>
                  <a:srgbClr val="000000"/>
                </a:solidFill>
                <a:latin typeface="Arial"/>
              </a:rPr>
              <a:t>XX/XX/XXXX</a:t>
            </a:r>
            <a:endParaRPr b="0" lang="fr-FR" sz="750" spc="-1" strike="noStrike">
              <a:latin typeface="Times New Roman"/>
            </a:endParaRPr>
          </a:p>
        </p:txBody>
      </p:sp>
      <p:sp>
        <p:nvSpPr>
          <p:cNvPr id="93" name="PlaceHolder 4"/>
          <p:cNvSpPr>
            <a:spLocks noGrp="1"/>
          </p:cNvSpPr>
          <p:nvPr>
            <p:ph type="ftr"/>
          </p:nvPr>
        </p:nvSpPr>
        <p:spPr>
          <a:xfrm>
            <a:off x="360000" y="4783680"/>
            <a:ext cx="5903640" cy="359640"/>
          </a:xfrm>
          <a:prstGeom prst="rect">
            <a:avLst/>
          </a:prstGeom>
        </p:spPr>
        <p:txBody>
          <a:bodyPr lIns="0" rIns="0" tIns="0" bIns="0" anchor="ctr">
            <a:noAutofit/>
          </a:bodyPr>
          <a:p>
            <a:pPr>
              <a:lnSpc>
                <a:spcPct val="100000"/>
              </a:lnSpc>
            </a:pPr>
            <a:r>
              <a:rPr b="1" lang="fr-FR" sz="750" spc="-1" strike="noStrike">
                <a:solidFill>
                  <a:srgbClr val="000000"/>
                </a:solidFill>
                <a:latin typeface="Arial"/>
              </a:rPr>
              <a:t>Intitulé de la direction/service interministérielle</a:t>
            </a:r>
            <a:endParaRPr b="0" lang="fr-FR" sz="750" spc="-1" strike="noStrike">
              <a:latin typeface="Times New Roman"/>
            </a:endParaRPr>
          </a:p>
        </p:txBody>
      </p:sp>
      <p:sp>
        <p:nvSpPr>
          <p:cNvPr id="94" name="PlaceHolder 5"/>
          <p:cNvSpPr>
            <a:spLocks noGrp="1"/>
          </p:cNvSpPr>
          <p:nvPr>
            <p:ph type="sldNum"/>
          </p:nvPr>
        </p:nvSpPr>
        <p:spPr>
          <a:xfrm>
            <a:off x="6264000" y="4783680"/>
            <a:ext cx="1349640" cy="359640"/>
          </a:xfrm>
          <a:prstGeom prst="rect">
            <a:avLst/>
          </a:prstGeom>
        </p:spPr>
        <p:txBody>
          <a:bodyPr lIns="0" rIns="0" tIns="0" bIns="0" anchor="ctr">
            <a:noAutofit/>
          </a:bodyPr>
          <a:p>
            <a:pPr algn="r">
              <a:lnSpc>
                <a:spcPct val="100000"/>
              </a:lnSpc>
            </a:pPr>
            <a:fld id="{069A02F3-A2D5-4E05-8396-F0A7C160C859}" type="slidenum">
              <a:rPr b="1" lang="fr-FR" sz="750" spc="-1" strike="noStrike">
                <a:solidFill>
                  <a:srgbClr val="000000"/>
                </a:solidFill>
                <a:latin typeface="Arial"/>
              </a:rPr>
              <a:t>&lt;numéro&gt;</a:t>
            </a:fld>
            <a:endParaRPr b="0" lang="fr-FR" sz="750" spc="-1" strike="noStrike">
              <a:latin typeface="Times New Roman"/>
            </a:endParaRPr>
          </a:p>
        </p:txBody>
      </p:sp>
      <p:sp>
        <p:nvSpPr>
          <p:cNvPr id="95" name="PlaceHolder 6"/>
          <p:cNvSpPr>
            <a:spLocks noGrp="1"/>
          </p:cNvSpPr>
          <p:nvPr>
            <p:ph type="body"/>
          </p:nvPr>
        </p:nvSpPr>
        <p:spPr>
          <a:xfrm>
            <a:off x="360000" y="1891800"/>
            <a:ext cx="2519640" cy="2530440"/>
          </a:xfrm>
          <a:prstGeom prst="rect">
            <a:avLst/>
          </a:prstGeom>
        </p:spPr>
        <p:txBody>
          <a:bodyPr lIns="0" rIns="0" tIns="0" bIns="0">
            <a:noAutofit/>
          </a:bodyPr>
          <a:p>
            <a:pPr marL="144000" indent="-143640">
              <a:lnSpc>
                <a:spcPct val="100000"/>
              </a:lnSpc>
              <a:spcBef>
                <a:spcPts val="400"/>
              </a:spcBef>
              <a:spcAft>
                <a:spcPts val="799"/>
              </a:spcAft>
              <a:buClr>
                <a:srgbClr val="000000"/>
              </a:buClr>
              <a:buFont typeface="Arial"/>
              <a:buAutoNum type="arabicPeriod"/>
            </a:pPr>
            <a:r>
              <a:rPr b="1" lang="fr-FR" sz="1050" spc="-1" strike="noStrike">
                <a:solidFill>
                  <a:srgbClr val="000000"/>
                </a:solidFill>
                <a:latin typeface="Arial"/>
              </a:rPr>
              <a:t>Titre de la partie</a:t>
            </a:r>
            <a:endParaRPr b="0" lang="fr-FR" sz="1050" spc="-1" strike="noStrike">
              <a:solidFill>
                <a:srgbClr val="000000"/>
              </a:solidFill>
              <a:latin typeface="Arial"/>
            </a:endParaRPr>
          </a:p>
          <a:p>
            <a:pPr lvl="1" marL="324000" indent="-143640">
              <a:lnSpc>
                <a:spcPct val="100000"/>
              </a:lnSpc>
              <a:spcBef>
                <a:spcPts val="601"/>
              </a:spcBef>
              <a:spcAft>
                <a:spcPts val="799"/>
              </a:spcAft>
              <a:buClr>
                <a:srgbClr val="000000"/>
              </a:buClr>
              <a:buFont typeface="Arial"/>
              <a:buAutoNum type="alphaLcPeriod"/>
            </a:pPr>
            <a:r>
              <a:rPr b="0" lang="fr-FR" sz="950" spc="-1" strike="noStrike">
                <a:solidFill>
                  <a:srgbClr val="000000"/>
                </a:solidFill>
                <a:latin typeface="Arial"/>
              </a:rPr>
              <a:t>Deuxième niveau</a:t>
            </a:r>
            <a:endParaRPr b="0" lang="fr-FR" sz="950" spc="-1" strike="noStrike">
              <a:solidFill>
                <a:srgbClr val="000000"/>
              </a:solidFill>
              <a:latin typeface="Arial"/>
            </a:endParaRPr>
          </a:p>
        </p:txBody>
      </p:sp>
      <p:sp>
        <p:nvSpPr>
          <p:cNvPr id="96" name="PlaceHolder 7"/>
          <p:cNvSpPr>
            <a:spLocks noGrp="1"/>
          </p:cNvSpPr>
          <p:nvPr>
            <p:ph type="body"/>
          </p:nvPr>
        </p:nvSpPr>
        <p:spPr>
          <a:xfrm>
            <a:off x="3312000" y="1893600"/>
            <a:ext cx="2519640" cy="2530440"/>
          </a:xfrm>
          <a:prstGeom prst="rect">
            <a:avLst/>
          </a:prstGeom>
        </p:spPr>
        <p:txBody>
          <a:bodyPr lIns="0" rIns="0" tIns="0" bIns="0">
            <a:noAutofit/>
          </a:bodyPr>
          <a:p>
            <a:pPr marL="144000" indent="-143640">
              <a:lnSpc>
                <a:spcPct val="100000"/>
              </a:lnSpc>
              <a:spcBef>
                <a:spcPts val="400"/>
              </a:spcBef>
              <a:spcAft>
                <a:spcPts val="799"/>
              </a:spcAft>
              <a:buClr>
                <a:srgbClr val="000000"/>
              </a:buClr>
              <a:buFont typeface="Arial"/>
              <a:buAutoNum type="arabicPeriod"/>
            </a:pPr>
            <a:r>
              <a:rPr b="1" lang="fr-FR" sz="1050" spc="-1" strike="noStrike">
                <a:solidFill>
                  <a:srgbClr val="000000"/>
                </a:solidFill>
                <a:latin typeface="Arial"/>
              </a:rPr>
              <a:t>Titre de la partie</a:t>
            </a:r>
            <a:endParaRPr b="0" lang="fr-FR" sz="1050" spc="-1" strike="noStrike">
              <a:solidFill>
                <a:srgbClr val="000000"/>
              </a:solidFill>
              <a:latin typeface="Arial"/>
            </a:endParaRPr>
          </a:p>
          <a:p>
            <a:pPr lvl="1" marL="324000" indent="-143640">
              <a:lnSpc>
                <a:spcPct val="100000"/>
              </a:lnSpc>
              <a:spcBef>
                <a:spcPts val="601"/>
              </a:spcBef>
              <a:spcAft>
                <a:spcPts val="799"/>
              </a:spcAft>
              <a:buClr>
                <a:srgbClr val="000000"/>
              </a:buClr>
              <a:buFont typeface="Arial"/>
              <a:buAutoNum type="alphaLcPeriod"/>
            </a:pPr>
            <a:r>
              <a:rPr b="0" lang="fr-FR" sz="950" spc="-1" strike="noStrike">
                <a:solidFill>
                  <a:srgbClr val="000000"/>
                </a:solidFill>
                <a:latin typeface="Arial"/>
              </a:rPr>
              <a:t>Deuxième niveau</a:t>
            </a:r>
            <a:endParaRPr b="0" lang="fr-FR" sz="950" spc="-1" strike="noStrike">
              <a:solidFill>
                <a:srgbClr val="000000"/>
              </a:solidFill>
              <a:latin typeface="Arial"/>
            </a:endParaRPr>
          </a:p>
        </p:txBody>
      </p:sp>
      <p:sp>
        <p:nvSpPr>
          <p:cNvPr id="97" name="PlaceHolder 8"/>
          <p:cNvSpPr>
            <a:spLocks noGrp="1"/>
          </p:cNvSpPr>
          <p:nvPr>
            <p:ph type="body"/>
          </p:nvPr>
        </p:nvSpPr>
        <p:spPr>
          <a:xfrm>
            <a:off x="6264000" y="1893600"/>
            <a:ext cx="2519640" cy="2530440"/>
          </a:xfrm>
          <a:prstGeom prst="rect">
            <a:avLst/>
          </a:prstGeom>
        </p:spPr>
        <p:txBody>
          <a:bodyPr lIns="0" rIns="0" tIns="0" bIns="0">
            <a:noAutofit/>
          </a:bodyPr>
          <a:p>
            <a:pPr marL="144000" indent="-143640">
              <a:lnSpc>
                <a:spcPct val="100000"/>
              </a:lnSpc>
              <a:spcBef>
                <a:spcPts val="400"/>
              </a:spcBef>
              <a:spcAft>
                <a:spcPts val="799"/>
              </a:spcAft>
              <a:buClr>
                <a:srgbClr val="000000"/>
              </a:buClr>
              <a:buFont typeface="Arial"/>
              <a:buAutoNum type="arabicPeriod"/>
            </a:pPr>
            <a:r>
              <a:rPr b="1" lang="fr-FR" sz="1050" spc="-1" strike="noStrike">
                <a:solidFill>
                  <a:srgbClr val="000000"/>
                </a:solidFill>
                <a:latin typeface="Arial"/>
              </a:rPr>
              <a:t>Titre de la partie</a:t>
            </a:r>
            <a:endParaRPr b="0" lang="fr-FR" sz="1050" spc="-1" strike="noStrike">
              <a:solidFill>
                <a:srgbClr val="000000"/>
              </a:solidFill>
              <a:latin typeface="Arial"/>
            </a:endParaRPr>
          </a:p>
          <a:p>
            <a:pPr lvl="1" marL="324000" indent="-143640">
              <a:lnSpc>
                <a:spcPct val="100000"/>
              </a:lnSpc>
              <a:spcBef>
                <a:spcPts val="601"/>
              </a:spcBef>
              <a:spcAft>
                <a:spcPts val="799"/>
              </a:spcAft>
              <a:buClr>
                <a:srgbClr val="000000"/>
              </a:buClr>
              <a:buFont typeface="Arial"/>
              <a:buAutoNum type="alphaLcPeriod"/>
            </a:pPr>
            <a:r>
              <a:rPr b="0" lang="fr-FR" sz="950" spc="-1" strike="noStrike">
                <a:solidFill>
                  <a:srgbClr val="000000"/>
                </a:solidFill>
                <a:latin typeface="Arial"/>
              </a:rPr>
              <a:t>Deuxième niveau</a:t>
            </a:r>
            <a:endParaRPr b="0" lang="fr-FR" sz="95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4" name="Line 1"/>
          <p:cNvSpPr/>
          <p:nvPr/>
        </p:nvSpPr>
        <p:spPr>
          <a:xfrm>
            <a:off x="360000" y="4784400"/>
            <a:ext cx="8424000" cy="0"/>
          </a:xfrm>
          <a:prstGeom prst="line">
            <a:avLst/>
          </a:prstGeom>
          <a:ln w="10080">
            <a:solidFill>
              <a:schemeClr val="tx1"/>
            </a:solidFill>
            <a:round/>
          </a:ln>
        </p:spPr>
        <p:style>
          <a:lnRef idx="1">
            <a:schemeClr val="accent1"/>
          </a:lnRef>
          <a:fillRef idx="0">
            <a:schemeClr val="accent1"/>
          </a:fillRef>
          <a:effectRef idx="0">
            <a:schemeClr val="accent1"/>
          </a:effectRef>
          <a:fontRef idx="minor"/>
        </p:style>
      </p:sp>
      <p:pic>
        <p:nvPicPr>
          <p:cNvPr id="135" name="Image 7" descr=""/>
          <p:cNvPicPr/>
          <p:nvPr/>
        </p:nvPicPr>
        <p:blipFill>
          <a:blip r:embed="rId2"/>
          <a:stretch/>
        </p:blipFill>
        <p:spPr>
          <a:xfrm>
            <a:off x="323640" y="131400"/>
            <a:ext cx="683640" cy="636840"/>
          </a:xfrm>
          <a:prstGeom prst="rect">
            <a:avLst/>
          </a:prstGeom>
          <a:ln>
            <a:noFill/>
          </a:ln>
        </p:spPr>
      </p:pic>
      <p:sp>
        <p:nvSpPr>
          <p:cNvPr id="136" name="PlaceHolder 2"/>
          <p:cNvSpPr>
            <a:spLocks noGrp="1"/>
          </p:cNvSpPr>
          <p:nvPr>
            <p:ph type="body"/>
          </p:nvPr>
        </p:nvSpPr>
        <p:spPr>
          <a:xfrm>
            <a:off x="0" y="1059480"/>
            <a:ext cx="9143640" cy="4084560"/>
          </a:xfrm>
          <a:prstGeom prst="rect">
            <a:avLst/>
          </a:prstGeom>
        </p:spPr>
        <p:txBody>
          <a:bodyPr lIns="90000" rIns="90000" tIns="1080000" bIns="45000" anchor="ctr">
            <a:noAutofit/>
          </a:bodyPr>
          <a:p>
            <a:pPr algn="ctr">
              <a:lnSpc>
                <a:spcPct val="100000"/>
              </a:lnSpc>
            </a:pPr>
            <a:r>
              <a:rPr b="0" lang="fr-FR" sz="1800" spc="-1" strike="noStrike" cap="all">
                <a:solidFill>
                  <a:srgbClr val="000000"/>
                </a:solidFill>
                <a:latin typeface="Arial"/>
              </a:rPr>
              <a:t>Sélectionner l’icône pour insérer une image, </a:t>
            </a:r>
            <a:br/>
            <a:r>
              <a:rPr b="0" lang="fr-FR" sz="1800" spc="-1" strike="noStrike" cap="all">
                <a:solidFill>
                  <a:srgbClr val="000000"/>
                </a:solidFill>
                <a:latin typeface="Arial"/>
              </a:rPr>
              <a:t>puis disposer l’image en arrière plan </a:t>
            </a:r>
            <a:br/>
            <a:r>
              <a:rPr b="0" lang="fr-FR" sz="1800" spc="-1" strike="noStrike" cap="all">
                <a:solidFill>
                  <a:srgbClr val="000000"/>
                </a:solidFill>
                <a:latin typeface="Arial"/>
              </a:rPr>
              <a:t>(Sélectionner l’image avec le bouton droit de la souris / </a:t>
            </a:r>
            <a:br/>
            <a:r>
              <a:rPr b="0" lang="fr-FR" sz="1800" spc="-1" strike="noStrike" cap="all">
                <a:solidFill>
                  <a:srgbClr val="000000"/>
                </a:solidFill>
                <a:latin typeface="Arial"/>
              </a:rPr>
              <a:t>Mettre à l’arrière plan)</a:t>
            </a:r>
            <a:endParaRPr b="0" lang="fr-FR" sz="1800" spc="-1" strike="noStrike">
              <a:solidFill>
                <a:srgbClr val="000000"/>
              </a:solidFill>
              <a:latin typeface="Arial"/>
            </a:endParaRPr>
          </a:p>
        </p:txBody>
      </p:sp>
      <p:pic>
        <p:nvPicPr>
          <p:cNvPr id="137" name="Image 7" descr=""/>
          <p:cNvPicPr/>
          <p:nvPr/>
        </p:nvPicPr>
        <p:blipFill>
          <a:blip r:embed="rId3"/>
          <a:stretch/>
        </p:blipFill>
        <p:spPr>
          <a:xfrm>
            <a:off x="324000" y="131760"/>
            <a:ext cx="1116360" cy="636840"/>
          </a:xfrm>
          <a:prstGeom prst="rect">
            <a:avLst/>
          </a:prstGeom>
          <a:ln>
            <a:noFill/>
          </a:ln>
        </p:spPr>
      </p:pic>
      <p:sp>
        <p:nvSpPr>
          <p:cNvPr id="138" name="PlaceHolder 3"/>
          <p:cNvSpPr>
            <a:spLocks noGrp="1"/>
          </p:cNvSpPr>
          <p:nvPr>
            <p:ph type="title"/>
          </p:nvPr>
        </p:nvSpPr>
        <p:spPr>
          <a:xfrm>
            <a:off x="360000" y="738000"/>
            <a:ext cx="8423640" cy="4046040"/>
          </a:xfrm>
          <a:prstGeom prst="rect">
            <a:avLst/>
          </a:prstGeom>
        </p:spPr>
        <p:txBody>
          <a:bodyPr lIns="0" rIns="0" tIns="0" bIns="360000" anchor="ctr">
            <a:noAutofit/>
          </a:bodyPr>
          <a:p>
            <a:pPr marL="396000" indent="-395640">
              <a:lnSpc>
                <a:spcPct val="90000"/>
              </a:lnSpc>
              <a:buClr>
                <a:srgbClr val="000000"/>
              </a:buClr>
              <a:buFont typeface="Arial"/>
              <a:buAutoNum type="arabicPeriod"/>
            </a:pPr>
            <a:r>
              <a:rPr b="1" lang="fr-FR" sz="3250" spc="-1" strike="noStrike">
                <a:solidFill>
                  <a:srgbClr val="000000"/>
                </a:solidFill>
                <a:latin typeface="Arial"/>
              </a:rPr>
              <a:t>Titre</a:t>
            </a:r>
            <a:endParaRPr b="0" lang="fr-FR" sz="3250" spc="-1" strike="noStrike">
              <a:solidFill>
                <a:srgbClr val="000000"/>
              </a:solidFill>
              <a:latin typeface="Arial"/>
            </a:endParaRPr>
          </a:p>
        </p:txBody>
      </p:sp>
      <p:sp>
        <p:nvSpPr>
          <p:cNvPr id="139" name="PlaceHolder 4"/>
          <p:cNvSpPr>
            <a:spLocks noGrp="1"/>
          </p:cNvSpPr>
          <p:nvPr>
            <p:ph type="dt"/>
          </p:nvPr>
        </p:nvSpPr>
        <p:spPr>
          <a:xfrm>
            <a:off x="7614000" y="4783680"/>
            <a:ext cx="1169640" cy="359640"/>
          </a:xfrm>
          <a:prstGeom prst="rect">
            <a:avLst/>
          </a:prstGeom>
        </p:spPr>
        <p:txBody>
          <a:bodyPr lIns="0" rIns="0" tIns="0" bIns="0" anchor="ctr">
            <a:noAutofit/>
          </a:bodyPr>
          <a:p>
            <a:pPr algn="r">
              <a:lnSpc>
                <a:spcPct val="100000"/>
              </a:lnSpc>
            </a:pPr>
            <a:r>
              <a:rPr b="1" lang="fr-FR" sz="750" spc="-1" strike="noStrike" cap="all">
                <a:solidFill>
                  <a:srgbClr val="000000"/>
                </a:solidFill>
                <a:latin typeface="Arial"/>
              </a:rPr>
              <a:t>XX/XX/XXXX</a:t>
            </a:r>
            <a:endParaRPr b="0" lang="fr-FR" sz="750" spc="-1" strike="noStrike">
              <a:latin typeface="Times New Roman"/>
            </a:endParaRPr>
          </a:p>
        </p:txBody>
      </p:sp>
      <p:sp>
        <p:nvSpPr>
          <p:cNvPr id="140" name="PlaceHolder 5"/>
          <p:cNvSpPr>
            <a:spLocks noGrp="1"/>
          </p:cNvSpPr>
          <p:nvPr>
            <p:ph type="ftr"/>
          </p:nvPr>
        </p:nvSpPr>
        <p:spPr>
          <a:xfrm>
            <a:off x="360000" y="4783680"/>
            <a:ext cx="5903640" cy="359640"/>
          </a:xfrm>
          <a:prstGeom prst="rect">
            <a:avLst/>
          </a:prstGeom>
        </p:spPr>
        <p:txBody>
          <a:bodyPr lIns="0" rIns="0" tIns="0" bIns="0" anchor="ctr">
            <a:noAutofit/>
          </a:bodyPr>
          <a:p>
            <a:pPr>
              <a:lnSpc>
                <a:spcPct val="100000"/>
              </a:lnSpc>
            </a:pPr>
            <a:r>
              <a:rPr b="1" lang="fr-FR" sz="750" spc="-1" strike="noStrike">
                <a:solidFill>
                  <a:srgbClr val="000000"/>
                </a:solidFill>
                <a:latin typeface="Arial"/>
              </a:rPr>
              <a:t>Intitulé de la direction/service interministérielle</a:t>
            </a:r>
            <a:endParaRPr b="0" lang="fr-FR" sz="750" spc="-1" strike="noStrike">
              <a:latin typeface="Times New Roman"/>
            </a:endParaRPr>
          </a:p>
        </p:txBody>
      </p:sp>
      <p:sp>
        <p:nvSpPr>
          <p:cNvPr id="141" name="PlaceHolder 6"/>
          <p:cNvSpPr>
            <a:spLocks noGrp="1"/>
          </p:cNvSpPr>
          <p:nvPr>
            <p:ph type="sldNum"/>
          </p:nvPr>
        </p:nvSpPr>
        <p:spPr>
          <a:xfrm>
            <a:off x="6264000" y="4783680"/>
            <a:ext cx="1349640" cy="359640"/>
          </a:xfrm>
          <a:prstGeom prst="rect">
            <a:avLst/>
          </a:prstGeom>
        </p:spPr>
        <p:txBody>
          <a:bodyPr lIns="0" rIns="0" tIns="0" bIns="0" anchor="ctr">
            <a:noAutofit/>
          </a:bodyPr>
          <a:p>
            <a:pPr algn="r">
              <a:lnSpc>
                <a:spcPct val="100000"/>
              </a:lnSpc>
            </a:pPr>
            <a:fld id="{31C2599A-F76D-4850-A573-BF2FF0233B0D}" type="slidenum">
              <a:rPr b="1" lang="fr-FR" sz="750" spc="-1" strike="noStrike">
                <a:solidFill>
                  <a:srgbClr val="000000"/>
                </a:solidFill>
                <a:latin typeface="Arial"/>
              </a:rPr>
              <a:t>&lt;numéro&gt;</a:t>
            </a:fld>
            <a:endParaRPr b="0" lang="fr-FR" sz="75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8" name="Line 1"/>
          <p:cNvSpPr/>
          <p:nvPr/>
        </p:nvSpPr>
        <p:spPr>
          <a:xfrm>
            <a:off x="360000" y="4784400"/>
            <a:ext cx="8424000" cy="0"/>
          </a:xfrm>
          <a:prstGeom prst="line">
            <a:avLst/>
          </a:prstGeom>
          <a:ln w="10080">
            <a:solidFill>
              <a:schemeClr val="tx1"/>
            </a:solidFill>
            <a:round/>
          </a:ln>
        </p:spPr>
        <p:style>
          <a:lnRef idx="1">
            <a:schemeClr val="accent1"/>
          </a:lnRef>
          <a:fillRef idx="0">
            <a:schemeClr val="accent1"/>
          </a:fillRef>
          <a:effectRef idx="0">
            <a:schemeClr val="accent1"/>
          </a:effectRef>
          <a:fontRef idx="minor"/>
        </p:style>
      </p:sp>
      <p:pic>
        <p:nvPicPr>
          <p:cNvPr id="179" name="Image 7" descr=""/>
          <p:cNvPicPr/>
          <p:nvPr/>
        </p:nvPicPr>
        <p:blipFill>
          <a:blip r:embed="rId2"/>
          <a:stretch/>
        </p:blipFill>
        <p:spPr>
          <a:xfrm>
            <a:off x="323640" y="131400"/>
            <a:ext cx="683640" cy="636840"/>
          </a:xfrm>
          <a:prstGeom prst="rect">
            <a:avLst/>
          </a:prstGeom>
          <a:ln>
            <a:noFill/>
          </a:ln>
        </p:spPr>
      </p:pic>
      <p:sp>
        <p:nvSpPr>
          <p:cNvPr id="180" name="PlaceHolder 2"/>
          <p:cNvSpPr>
            <a:spLocks noGrp="1"/>
          </p:cNvSpPr>
          <p:nvPr>
            <p:ph type="title"/>
          </p:nvPr>
        </p:nvSpPr>
        <p:spPr>
          <a:xfrm>
            <a:off x="360000" y="900000"/>
            <a:ext cx="8423640" cy="719640"/>
          </a:xfrm>
          <a:prstGeom prst="rect">
            <a:avLst/>
          </a:prstGeom>
        </p:spPr>
        <p:txBody>
          <a:bodyPr lIns="0" rIns="0" tIns="0" bIns="0">
            <a:noAutofit/>
          </a:bodyPr>
          <a:p>
            <a:pPr>
              <a:lnSpc>
                <a:spcPct val="90000"/>
              </a:lnSpc>
            </a:pPr>
            <a:r>
              <a:rPr b="1" lang="fr-FR" sz="2550" spc="-1" strike="noStrike">
                <a:solidFill>
                  <a:srgbClr val="000000"/>
                </a:solidFill>
                <a:latin typeface="Arial"/>
              </a:rPr>
              <a:t>Titre</a:t>
            </a:r>
            <a:endParaRPr b="0" lang="fr-FR" sz="2550" spc="-1" strike="noStrike">
              <a:solidFill>
                <a:srgbClr val="000000"/>
              </a:solidFill>
              <a:latin typeface="Arial"/>
            </a:endParaRPr>
          </a:p>
        </p:txBody>
      </p:sp>
      <p:sp>
        <p:nvSpPr>
          <p:cNvPr id="181" name="PlaceHolder 3"/>
          <p:cNvSpPr>
            <a:spLocks noGrp="1"/>
          </p:cNvSpPr>
          <p:nvPr>
            <p:ph type="dt"/>
          </p:nvPr>
        </p:nvSpPr>
        <p:spPr>
          <a:xfrm>
            <a:off x="7614000" y="4783680"/>
            <a:ext cx="1169640" cy="359640"/>
          </a:xfrm>
          <a:prstGeom prst="rect">
            <a:avLst/>
          </a:prstGeom>
        </p:spPr>
        <p:txBody>
          <a:bodyPr lIns="0" rIns="0" tIns="0" bIns="0" anchor="ctr">
            <a:noAutofit/>
          </a:bodyPr>
          <a:p>
            <a:pPr algn="r">
              <a:lnSpc>
                <a:spcPct val="100000"/>
              </a:lnSpc>
            </a:pPr>
            <a:r>
              <a:rPr b="1" lang="fr-FR" sz="750" spc="-1" strike="noStrike" cap="all">
                <a:solidFill>
                  <a:srgbClr val="000000"/>
                </a:solidFill>
                <a:latin typeface="Arial"/>
              </a:rPr>
              <a:t>XX/XX/XXXX</a:t>
            </a:r>
            <a:endParaRPr b="0" lang="fr-FR" sz="750" spc="-1" strike="noStrike">
              <a:latin typeface="Times New Roman"/>
            </a:endParaRPr>
          </a:p>
        </p:txBody>
      </p:sp>
      <p:sp>
        <p:nvSpPr>
          <p:cNvPr id="182" name="PlaceHolder 4"/>
          <p:cNvSpPr>
            <a:spLocks noGrp="1"/>
          </p:cNvSpPr>
          <p:nvPr>
            <p:ph type="ftr"/>
          </p:nvPr>
        </p:nvSpPr>
        <p:spPr>
          <a:xfrm>
            <a:off x="360000" y="4783680"/>
            <a:ext cx="5903640" cy="359640"/>
          </a:xfrm>
          <a:prstGeom prst="rect">
            <a:avLst/>
          </a:prstGeom>
        </p:spPr>
        <p:txBody>
          <a:bodyPr lIns="0" rIns="0" tIns="0" bIns="0" anchor="ctr">
            <a:noAutofit/>
          </a:bodyPr>
          <a:p>
            <a:pPr>
              <a:lnSpc>
                <a:spcPct val="100000"/>
              </a:lnSpc>
            </a:pPr>
            <a:r>
              <a:rPr b="1" lang="fr-FR" sz="750" spc="-1" strike="noStrike">
                <a:solidFill>
                  <a:srgbClr val="000000"/>
                </a:solidFill>
                <a:latin typeface="Arial"/>
              </a:rPr>
              <a:t>Intitulé de la direction/service interministérielle</a:t>
            </a:r>
            <a:endParaRPr b="0" lang="fr-FR" sz="750" spc="-1" strike="noStrike">
              <a:latin typeface="Times New Roman"/>
            </a:endParaRPr>
          </a:p>
        </p:txBody>
      </p:sp>
      <p:sp>
        <p:nvSpPr>
          <p:cNvPr id="183" name="PlaceHolder 5"/>
          <p:cNvSpPr>
            <a:spLocks noGrp="1"/>
          </p:cNvSpPr>
          <p:nvPr>
            <p:ph type="sldNum"/>
          </p:nvPr>
        </p:nvSpPr>
        <p:spPr>
          <a:xfrm>
            <a:off x="6264000" y="4783680"/>
            <a:ext cx="1349640" cy="359640"/>
          </a:xfrm>
          <a:prstGeom prst="rect">
            <a:avLst/>
          </a:prstGeom>
        </p:spPr>
        <p:txBody>
          <a:bodyPr lIns="0" rIns="0" tIns="0" bIns="0" anchor="ctr">
            <a:noAutofit/>
          </a:bodyPr>
          <a:p>
            <a:pPr algn="r">
              <a:lnSpc>
                <a:spcPct val="100000"/>
              </a:lnSpc>
            </a:pPr>
            <a:fld id="{DBCA5D00-E828-421F-B95F-CF7D7A862B70}" type="slidenum">
              <a:rPr b="1" lang="fr-FR" sz="750" spc="-1" strike="noStrike">
                <a:solidFill>
                  <a:srgbClr val="000000"/>
                </a:solidFill>
                <a:latin typeface="Arial"/>
              </a:rPr>
              <a:t>&lt;numéro&gt;</a:t>
            </a:fld>
            <a:endParaRPr b="0" lang="fr-FR" sz="750" spc="-1" strike="noStrike">
              <a:latin typeface="Times New Roman"/>
            </a:endParaRPr>
          </a:p>
        </p:txBody>
      </p:sp>
      <p:sp>
        <p:nvSpPr>
          <p:cNvPr id="184" name="PlaceHolder 6"/>
          <p:cNvSpPr>
            <a:spLocks noGrp="1"/>
          </p:cNvSpPr>
          <p:nvPr>
            <p:ph type="body"/>
          </p:nvPr>
        </p:nvSpPr>
        <p:spPr>
          <a:xfrm>
            <a:off x="3312000" y="180000"/>
            <a:ext cx="5471640" cy="359640"/>
          </a:xfrm>
          <a:prstGeom prst="rect">
            <a:avLst/>
          </a:prstGeom>
        </p:spPr>
        <p:txBody>
          <a:bodyPr lIns="0" rIns="0" tIns="0" bIns="0">
            <a:noAutofit/>
          </a:bodyPr>
          <a:p>
            <a:pPr marL="108000" indent="-107640" algn="r">
              <a:lnSpc>
                <a:spcPct val="100000"/>
              </a:lnSpc>
              <a:buClr>
                <a:srgbClr val="000000"/>
              </a:buClr>
              <a:buFont typeface="Arial"/>
              <a:buAutoNum type="arabicPeriod"/>
            </a:pPr>
            <a:r>
              <a:rPr b="1" lang="fr-FR" sz="750" spc="-1" strike="noStrike">
                <a:solidFill>
                  <a:srgbClr val="000000"/>
                </a:solidFill>
                <a:latin typeface="Arial"/>
              </a:rPr>
              <a:t>Titre</a:t>
            </a:r>
            <a:endParaRPr b="0" lang="fr-FR" sz="750" spc="-1" strike="noStrike">
              <a:solidFill>
                <a:srgbClr val="000000"/>
              </a:solidFill>
              <a:latin typeface="Arial"/>
            </a:endParaRPr>
          </a:p>
          <a:p>
            <a:pPr lvl="1" marL="108000" indent="-107640" algn="r">
              <a:lnSpc>
                <a:spcPct val="100000"/>
              </a:lnSpc>
              <a:buClr>
                <a:srgbClr val="000000"/>
              </a:buClr>
              <a:buFont typeface="Arial"/>
              <a:buAutoNum type="alphaLcPeriod"/>
            </a:pPr>
            <a:r>
              <a:rPr b="0" lang="fr-FR" sz="750" spc="-1" strike="noStrike">
                <a:solidFill>
                  <a:srgbClr val="000000"/>
                </a:solidFill>
                <a:latin typeface="Arial"/>
              </a:rPr>
              <a:t>Sous-titre</a:t>
            </a:r>
            <a:endParaRPr b="0" lang="fr-FR" sz="750" spc="-1" strike="noStrike">
              <a:solidFill>
                <a:srgbClr val="000000"/>
              </a:solidFill>
              <a:latin typeface="Arial"/>
            </a:endParaRPr>
          </a:p>
        </p:txBody>
      </p:sp>
      <p:sp>
        <p:nvSpPr>
          <p:cNvPr id="185" name="PlaceHolder 7"/>
          <p:cNvSpPr>
            <a:spLocks noGrp="1"/>
          </p:cNvSpPr>
          <p:nvPr>
            <p:ph type="body"/>
          </p:nvPr>
        </p:nvSpPr>
        <p:spPr>
          <a:xfrm>
            <a:off x="360000" y="1836000"/>
            <a:ext cx="2519640" cy="2573640"/>
          </a:xfrm>
          <a:prstGeom prst="rect">
            <a:avLst/>
          </a:prstGeom>
        </p:spPr>
        <p:txBody>
          <a:bodyPr lIns="0" rIns="0" tIns="0" bIns="0">
            <a:noAutofit/>
          </a:bodyPr>
          <a:p>
            <a:pPr>
              <a:lnSpc>
                <a:spcPct val="100000"/>
              </a:lnSpc>
              <a:spcAft>
                <a:spcPts val="499"/>
              </a:spcAft>
            </a:pPr>
            <a:r>
              <a:rPr b="0" lang="fr-FR" sz="1050" spc="-1" strike="noStrike">
                <a:solidFill>
                  <a:srgbClr val="000000"/>
                </a:solidFill>
                <a:latin typeface="Arial"/>
              </a:rPr>
              <a:t>Texte de niveau 1</a:t>
            </a:r>
            <a:endParaRPr b="0" lang="fr-FR" sz="1050" spc="-1" strike="noStrike">
              <a:solidFill>
                <a:srgbClr val="000000"/>
              </a:solidFill>
              <a:latin typeface="Arial"/>
            </a:endParaRPr>
          </a:p>
          <a:p>
            <a:pPr lvl="1" marL="252000" indent="-71640">
              <a:lnSpc>
                <a:spcPct val="100000"/>
              </a:lnSpc>
              <a:spcBef>
                <a:spcPts val="601"/>
              </a:spcBef>
              <a:spcAft>
                <a:spcPts val="601"/>
              </a:spcAft>
              <a:buClr>
                <a:srgbClr val="000000"/>
              </a:buClr>
              <a:buFont typeface="Arial"/>
              <a:buChar char="•"/>
            </a:pPr>
            <a:r>
              <a:rPr b="0" lang="fr-FR" sz="950" spc="-1" strike="noStrike">
                <a:solidFill>
                  <a:srgbClr val="000000"/>
                </a:solidFill>
                <a:latin typeface="Arial"/>
              </a:rPr>
              <a:t>Texte de niveau 2</a:t>
            </a:r>
            <a:endParaRPr b="0" lang="fr-FR" sz="950" spc="-1" strike="noStrike">
              <a:solidFill>
                <a:srgbClr val="000000"/>
              </a:solidFill>
              <a:latin typeface="Arial"/>
            </a:endParaRPr>
          </a:p>
          <a:p>
            <a:pPr lvl="2" marL="432000" indent="-71640">
              <a:lnSpc>
                <a:spcPct val="100000"/>
              </a:lnSpc>
              <a:spcBef>
                <a:spcPts val="99"/>
              </a:spcBef>
              <a:spcAft>
                <a:spcPts val="99"/>
              </a:spcAft>
              <a:buClr>
                <a:srgbClr val="000000"/>
              </a:buClr>
              <a:buFont typeface="Arial"/>
              <a:buChar char="•"/>
            </a:pPr>
            <a:r>
              <a:rPr b="0" lang="fr-FR" sz="850" spc="-1" strike="noStrike">
                <a:solidFill>
                  <a:srgbClr val="000000"/>
                </a:solidFill>
                <a:latin typeface="Arial"/>
              </a:rPr>
              <a:t>Texte de niveau 3</a:t>
            </a:r>
            <a:endParaRPr b="0" lang="fr-FR" sz="850" spc="-1" strike="noStrike">
              <a:solidFill>
                <a:srgbClr val="000000"/>
              </a:solidFill>
              <a:latin typeface="Arial"/>
            </a:endParaRPr>
          </a:p>
          <a:p>
            <a:pPr lvl="3" marL="612000" indent="-71640">
              <a:lnSpc>
                <a:spcPct val="100000"/>
              </a:lnSpc>
              <a:spcBef>
                <a:spcPts val="99"/>
              </a:spcBef>
              <a:spcAft>
                <a:spcPts val="99"/>
              </a:spcAft>
              <a:buClr>
                <a:srgbClr val="000000"/>
              </a:buClr>
              <a:buFont typeface="Arial"/>
              <a:buChar char="•"/>
            </a:pPr>
            <a:r>
              <a:rPr b="0" lang="fr-FR" sz="750" spc="-1" strike="noStrike">
                <a:solidFill>
                  <a:srgbClr val="000000"/>
                </a:solidFill>
                <a:latin typeface="Arial"/>
              </a:rPr>
              <a:t>Texte de niveau 4</a:t>
            </a:r>
            <a:endParaRPr b="0" lang="fr-FR" sz="750" spc="-1" strike="noStrike">
              <a:solidFill>
                <a:srgbClr val="000000"/>
              </a:solidFill>
              <a:latin typeface="Arial"/>
            </a:endParaRPr>
          </a:p>
          <a:p>
            <a:pPr lvl="4" marL="828000" indent="-71640">
              <a:lnSpc>
                <a:spcPct val="100000"/>
              </a:lnSpc>
              <a:spcBef>
                <a:spcPts val="99"/>
              </a:spcBef>
              <a:spcAft>
                <a:spcPts val="99"/>
              </a:spcAft>
              <a:buClr>
                <a:srgbClr val="000000"/>
              </a:buClr>
              <a:buFont typeface="Arial"/>
              <a:buChar char="•"/>
            </a:pPr>
            <a:r>
              <a:rPr b="0" lang="fr-FR" sz="700" spc="-1" strike="noStrike">
                <a:solidFill>
                  <a:srgbClr val="000000"/>
                </a:solidFill>
                <a:latin typeface="Arial"/>
              </a:rPr>
              <a:t>Texte de niveau 5</a:t>
            </a:r>
            <a:endParaRPr b="0" lang="fr-FR" sz="700" spc="-1" strike="noStrike">
              <a:solidFill>
                <a:srgbClr val="000000"/>
              </a:solidFill>
              <a:latin typeface="Arial"/>
            </a:endParaRPr>
          </a:p>
        </p:txBody>
      </p:sp>
      <p:sp>
        <p:nvSpPr>
          <p:cNvPr id="186" name="PlaceHolder 8"/>
          <p:cNvSpPr>
            <a:spLocks noGrp="1"/>
          </p:cNvSpPr>
          <p:nvPr>
            <p:ph type="body"/>
          </p:nvPr>
        </p:nvSpPr>
        <p:spPr>
          <a:xfrm>
            <a:off x="3312000" y="1836000"/>
            <a:ext cx="2519640" cy="2573640"/>
          </a:xfrm>
          <a:prstGeom prst="rect">
            <a:avLst/>
          </a:prstGeom>
        </p:spPr>
        <p:txBody>
          <a:bodyPr lIns="0" rIns="0" tIns="0" bIns="0">
            <a:noAutofit/>
          </a:bodyPr>
          <a:p>
            <a:pPr>
              <a:lnSpc>
                <a:spcPct val="100000"/>
              </a:lnSpc>
              <a:spcAft>
                <a:spcPts val="499"/>
              </a:spcAft>
            </a:pPr>
            <a:r>
              <a:rPr b="0" lang="fr-FR" sz="1050" spc="-1" strike="noStrike">
                <a:solidFill>
                  <a:srgbClr val="000000"/>
                </a:solidFill>
                <a:latin typeface="Arial"/>
              </a:rPr>
              <a:t>Texte de niveau 1</a:t>
            </a:r>
            <a:endParaRPr b="0" lang="fr-FR" sz="1050" spc="-1" strike="noStrike">
              <a:solidFill>
                <a:srgbClr val="000000"/>
              </a:solidFill>
              <a:latin typeface="Arial"/>
            </a:endParaRPr>
          </a:p>
          <a:p>
            <a:pPr lvl="1" marL="252000" indent="-71640">
              <a:lnSpc>
                <a:spcPct val="100000"/>
              </a:lnSpc>
              <a:spcBef>
                <a:spcPts val="601"/>
              </a:spcBef>
              <a:spcAft>
                <a:spcPts val="601"/>
              </a:spcAft>
              <a:buClr>
                <a:srgbClr val="000000"/>
              </a:buClr>
              <a:buFont typeface="Arial"/>
              <a:buChar char="•"/>
            </a:pPr>
            <a:r>
              <a:rPr b="0" lang="fr-FR" sz="950" spc="-1" strike="noStrike">
                <a:solidFill>
                  <a:srgbClr val="000000"/>
                </a:solidFill>
                <a:latin typeface="Arial"/>
              </a:rPr>
              <a:t>Texte de niveau 2</a:t>
            </a:r>
            <a:endParaRPr b="0" lang="fr-FR" sz="950" spc="-1" strike="noStrike">
              <a:solidFill>
                <a:srgbClr val="000000"/>
              </a:solidFill>
              <a:latin typeface="Arial"/>
            </a:endParaRPr>
          </a:p>
          <a:p>
            <a:pPr lvl="2" marL="432000" indent="-71640">
              <a:lnSpc>
                <a:spcPct val="100000"/>
              </a:lnSpc>
              <a:spcBef>
                <a:spcPts val="99"/>
              </a:spcBef>
              <a:spcAft>
                <a:spcPts val="99"/>
              </a:spcAft>
              <a:buClr>
                <a:srgbClr val="000000"/>
              </a:buClr>
              <a:buFont typeface="Arial"/>
              <a:buChar char="•"/>
            </a:pPr>
            <a:r>
              <a:rPr b="0" lang="fr-FR" sz="850" spc="-1" strike="noStrike">
                <a:solidFill>
                  <a:srgbClr val="000000"/>
                </a:solidFill>
                <a:latin typeface="Arial"/>
              </a:rPr>
              <a:t>Texte de niveau 3</a:t>
            </a:r>
            <a:endParaRPr b="0" lang="fr-FR" sz="850" spc="-1" strike="noStrike">
              <a:solidFill>
                <a:srgbClr val="000000"/>
              </a:solidFill>
              <a:latin typeface="Arial"/>
            </a:endParaRPr>
          </a:p>
          <a:p>
            <a:pPr lvl="3" marL="612000" indent="-71640">
              <a:lnSpc>
                <a:spcPct val="100000"/>
              </a:lnSpc>
              <a:spcBef>
                <a:spcPts val="99"/>
              </a:spcBef>
              <a:spcAft>
                <a:spcPts val="99"/>
              </a:spcAft>
              <a:buClr>
                <a:srgbClr val="000000"/>
              </a:buClr>
              <a:buFont typeface="Arial"/>
              <a:buChar char="•"/>
            </a:pPr>
            <a:r>
              <a:rPr b="0" lang="fr-FR" sz="750" spc="-1" strike="noStrike">
                <a:solidFill>
                  <a:srgbClr val="000000"/>
                </a:solidFill>
                <a:latin typeface="Arial"/>
              </a:rPr>
              <a:t>Texte de niveau 4</a:t>
            </a:r>
            <a:endParaRPr b="0" lang="fr-FR" sz="750" spc="-1" strike="noStrike">
              <a:solidFill>
                <a:srgbClr val="000000"/>
              </a:solidFill>
              <a:latin typeface="Arial"/>
            </a:endParaRPr>
          </a:p>
          <a:p>
            <a:pPr lvl="4" marL="828000" indent="-71640">
              <a:lnSpc>
                <a:spcPct val="100000"/>
              </a:lnSpc>
              <a:spcBef>
                <a:spcPts val="99"/>
              </a:spcBef>
              <a:spcAft>
                <a:spcPts val="99"/>
              </a:spcAft>
              <a:buClr>
                <a:srgbClr val="000000"/>
              </a:buClr>
              <a:buFont typeface="Arial"/>
              <a:buChar char="•"/>
            </a:pPr>
            <a:r>
              <a:rPr b="0" lang="fr-FR" sz="700" spc="-1" strike="noStrike">
                <a:solidFill>
                  <a:srgbClr val="000000"/>
                </a:solidFill>
                <a:latin typeface="Arial"/>
              </a:rPr>
              <a:t>Texte de niveau 5</a:t>
            </a:r>
            <a:endParaRPr b="0" lang="fr-FR" sz="700" spc="-1" strike="noStrike">
              <a:solidFill>
                <a:srgbClr val="000000"/>
              </a:solidFill>
              <a:latin typeface="Arial"/>
            </a:endParaRPr>
          </a:p>
        </p:txBody>
      </p:sp>
      <p:sp>
        <p:nvSpPr>
          <p:cNvPr id="187" name="PlaceHolder 9"/>
          <p:cNvSpPr>
            <a:spLocks noGrp="1"/>
          </p:cNvSpPr>
          <p:nvPr>
            <p:ph type="body"/>
          </p:nvPr>
        </p:nvSpPr>
        <p:spPr>
          <a:xfrm>
            <a:off x="6264000" y="1836000"/>
            <a:ext cx="2519640" cy="2573640"/>
          </a:xfrm>
          <a:prstGeom prst="rect">
            <a:avLst/>
          </a:prstGeom>
        </p:spPr>
        <p:txBody>
          <a:bodyPr lIns="0" rIns="0" tIns="0" bIns="0">
            <a:noAutofit/>
          </a:bodyPr>
          <a:p>
            <a:pPr>
              <a:lnSpc>
                <a:spcPct val="100000"/>
              </a:lnSpc>
              <a:spcAft>
                <a:spcPts val="499"/>
              </a:spcAft>
            </a:pPr>
            <a:r>
              <a:rPr b="0" lang="fr-FR" sz="1050" spc="-1" strike="noStrike">
                <a:solidFill>
                  <a:srgbClr val="000000"/>
                </a:solidFill>
                <a:latin typeface="Arial"/>
              </a:rPr>
              <a:t>Texte de niveau 1</a:t>
            </a:r>
            <a:endParaRPr b="0" lang="fr-FR" sz="1050" spc="-1" strike="noStrike">
              <a:solidFill>
                <a:srgbClr val="000000"/>
              </a:solidFill>
              <a:latin typeface="Arial"/>
            </a:endParaRPr>
          </a:p>
          <a:p>
            <a:pPr lvl="1" marL="252000" indent="-71640">
              <a:lnSpc>
                <a:spcPct val="100000"/>
              </a:lnSpc>
              <a:spcBef>
                <a:spcPts val="601"/>
              </a:spcBef>
              <a:spcAft>
                <a:spcPts val="601"/>
              </a:spcAft>
              <a:buClr>
                <a:srgbClr val="000000"/>
              </a:buClr>
              <a:buFont typeface="Arial"/>
              <a:buChar char="•"/>
            </a:pPr>
            <a:r>
              <a:rPr b="0" lang="fr-FR" sz="950" spc="-1" strike="noStrike">
                <a:solidFill>
                  <a:srgbClr val="000000"/>
                </a:solidFill>
                <a:latin typeface="Arial"/>
              </a:rPr>
              <a:t>Texte de niveau 2</a:t>
            </a:r>
            <a:endParaRPr b="0" lang="fr-FR" sz="950" spc="-1" strike="noStrike">
              <a:solidFill>
                <a:srgbClr val="000000"/>
              </a:solidFill>
              <a:latin typeface="Arial"/>
            </a:endParaRPr>
          </a:p>
          <a:p>
            <a:pPr lvl="2" marL="432000" indent="-71640">
              <a:lnSpc>
                <a:spcPct val="100000"/>
              </a:lnSpc>
              <a:spcBef>
                <a:spcPts val="99"/>
              </a:spcBef>
              <a:spcAft>
                <a:spcPts val="99"/>
              </a:spcAft>
              <a:buClr>
                <a:srgbClr val="000000"/>
              </a:buClr>
              <a:buFont typeface="Arial"/>
              <a:buChar char="•"/>
            </a:pPr>
            <a:r>
              <a:rPr b="0" lang="fr-FR" sz="850" spc="-1" strike="noStrike">
                <a:solidFill>
                  <a:srgbClr val="000000"/>
                </a:solidFill>
                <a:latin typeface="Arial"/>
              </a:rPr>
              <a:t>Texte de niveau 3</a:t>
            </a:r>
            <a:endParaRPr b="0" lang="fr-FR" sz="850" spc="-1" strike="noStrike">
              <a:solidFill>
                <a:srgbClr val="000000"/>
              </a:solidFill>
              <a:latin typeface="Arial"/>
            </a:endParaRPr>
          </a:p>
          <a:p>
            <a:pPr lvl="3" marL="612000" indent="-71640">
              <a:lnSpc>
                <a:spcPct val="100000"/>
              </a:lnSpc>
              <a:spcBef>
                <a:spcPts val="99"/>
              </a:spcBef>
              <a:spcAft>
                <a:spcPts val="99"/>
              </a:spcAft>
              <a:buClr>
                <a:srgbClr val="000000"/>
              </a:buClr>
              <a:buFont typeface="Arial"/>
              <a:buChar char="•"/>
            </a:pPr>
            <a:r>
              <a:rPr b="0" lang="fr-FR" sz="750" spc="-1" strike="noStrike">
                <a:solidFill>
                  <a:srgbClr val="000000"/>
                </a:solidFill>
                <a:latin typeface="Arial"/>
              </a:rPr>
              <a:t>Texte de niveau 4</a:t>
            </a:r>
            <a:endParaRPr b="0" lang="fr-FR" sz="750" spc="-1" strike="noStrike">
              <a:solidFill>
                <a:srgbClr val="000000"/>
              </a:solidFill>
              <a:latin typeface="Arial"/>
            </a:endParaRPr>
          </a:p>
          <a:p>
            <a:pPr lvl="4" marL="828000" indent="-71640">
              <a:lnSpc>
                <a:spcPct val="100000"/>
              </a:lnSpc>
              <a:spcBef>
                <a:spcPts val="99"/>
              </a:spcBef>
              <a:spcAft>
                <a:spcPts val="99"/>
              </a:spcAft>
              <a:buClr>
                <a:srgbClr val="000000"/>
              </a:buClr>
              <a:buFont typeface="Arial"/>
              <a:buChar char="•"/>
            </a:pPr>
            <a:r>
              <a:rPr b="0" lang="fr-FR" sz="700" spc="-1" strike="noStrike">
                <a:solidFill>
                  <a:srgbClr val="000000"/>
                </a:solidFill>
                <a:latin typeface="Arial"/>
              </a:rPr>
              <a:t>Texte de niveau 5</a:t>
            </a:r>
            <a:endParaRPr b="0" lang="fr-FR" sz="700" spc="-1" strike="noStrike">
              <a:solidFill>
                <a:srgbClr val="000000"/>
              </a:solidFill>
              <a:latin typeface="Arial"/>
            </a:endParaRPr>
          </a:p>
        </p:txBody>
      </p:sp>
      <p:pic>
        <p:nvPicPr>
          <p:cNvPr id="188" name="Image 7" descr=""/>
          <p:cNvPicPr/>
          <p:nvPr/>
        </p:nvPicPr>
        <p:blipFill>
          <a:blip r:embed="rId3"/>
          <a:stretch/>
        </p:blipFill>
        <p:spPr>
          <a:xfrm>
            <a:off x="324000" y="131760"/>
            <a:ext cx="1116360" cy="636840"/>
          </a:xfrm>
          <a:prstGeom prst="rect">
            <a:avLst/>
          </a:prstGeom>
          <a:ln>
            <a:noFill/>
          </a:ln>
        </p:spPr>
      </p:pic>
    </p:spTree>
  </p:cSld>
  <p:clrMap bg1="lt1" bg2="lt2" tx1="dk1" tx2="dk2" accent1="accent1" accent2="accent2" accent3="accent3" accent4="accent4" accent5="accent5" accent6="accent6" hlink="hlink" folHlink="folHlink"/>
  <p:sldLayoutIdLst>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5" name="Line 1"/>
          <p:cNvSpPr/>
          <p:nvPr/>
        </p:nvSpPr>
        <p:spPr>
          <a:xfrm>
            <a:off x="360000" y="4784400"/>
            <a:ext cx="8424000" cy="0"/>
          </a:xfrm>
          <a:prstGeom prst="line">
            <a:avLst/>
          </a:prstGeom>
          <a:ln w="10080">
            <a:solidFill>
              <a:schemeClr val="tx1"/>
            </a:solidFill>
            <a:round/>
          </a:ln>
        </p:spPr>
        <p:style>
          <a:lnRef idx="1">
            <a:schemeClr val="accent1"/>
          </a:lnRef>
          <a:fillRef idx="0">
            <a:schemeClr val="accent1"/>
          </a:fillRef>
          <a:effectRef idx="0">
            <a:schemeClr val="accent1"/>
          </a:effectRef>
          <a:fontRef idx="minor"/>
        </p:style>
      </p:sp>
      <p:pic>
        <p:nvPicPr>
          <p:cNvPr id="226" name="Image 7" descr=""/>
          <p:cNvPicPr/>
          <p:nvPr/>
        </p:nvPicPr>
        <p:blipFill>
          <a:blip r:embed="rId2"/>
          <a:stretch/>
        </p:blipFill>
        <p:spPr>
          <a:xfrm>
            <a:off x="323640" y="131400"/>
            <a:ext cx="683640" cy="636840"/>
          </a:xfrm>
          <a:prstGeom prst="rect">
            <a:avLst/>
          </a:prstGeom>
          <a:ln>
            <a:noFill/>
          </a:ln>
        </p:spPr>
      </p:pic>
      <p:sp>
        <p:nvSpPr>
          <p:cNvPr id="227" name="PlaceHolder 2"/>
          <p:cNvSpPr>
            <a:spLocks noGrp="1"/>
          </p:cNvSpPr>
          <p:nvPr>
            <p:ph type="title"/>
          </p:nvPr>
        </p:nvSpPr>
        <p:spPr>
          <a:xfrm>
            <a:off x="360000" y="900000"/>
            <a:ext cx="8423640" cy="719640"/>
          </a:xfrm>
          <a:prstGeom prst="rect">
            <a:avLst/>
          </a:prstGeom>
        </p:spPr>
        <p:txBody>
          <a:bodyPr lIns="0" rIns="0" tIns="0" bIns="0">
            <a:noAutofit/>
          </a:bodyPr>
          <a:p>
            <a:pPr>
              <a:lnSpc>
                <a:spcPct val="90000"/>
              </a:lnSpc>
            </a:pPr>
            <a:r>
              <a:rPr b="1" lang="fr-FR" sz="2550" spc="-1" strike="noStrike">
                <a:solidFill>
                  <a:srgbClr val="000000"/>
                </a:solidFill>
                <a:latin typeface="Arial"/>
              </a:rPr>
              <a:t>Titre</a:t>
            </a:r>
            <a:endParaRPr b="0" lang="fr-FR" sz="2550" spc="-1" strike="noStrike">
              <a:solidFill>
                <a:srgbClr val="000000"/>
              </a:solidFill>
              <a:latin typeface="Arial"/>
            </a:endParaRPr>
          </a:p>
        </p:txBody>
      </p:sp>
      <p:sp>
        <p:nvSpPr>
          <p:cNvPr id="228" name="PlaceHolder 3"/>
          <p:cNvSpPr>
            <a:spLocks noGrp="1"/>
          </p:cNvSpPr>
          <p:nvPr>
            <p:ph type="dt"/>
          </p:nvPr>
        </p:nvSpPr>
        <p:spPr>
          <a:xfrm>
            <a:off x="7614000" y="4783680"/>
            <a:ext cx="1169640" cy="359640"/>
          </a:xfrm>
          <a:prstGeom prst="rect">
            <a:avLst/>
          </a:prstGeom>
        </p:spPr>
        <p:txBody>
          <a:bodyPr lIns="0" rIns="0" tIns="0" bIns="0" anchor="ctr">
            <a:noAutofit/>
          </a:bodyPr>
          <a:p>
            <a:pPr algn="r">
              <a:lnSpc>
                <a:spcPct val="100000"/>
              </a:lnSpc>
            </a:pPr>
            <a:r>
              <a:rPr b="1" lang="fr-FR" sz="750" spc="-1" strike="noStrike" cap="all">
                <a:solidFill>
                  <a:srgbClr val="000000"/>
                </a:solidFill>
                <a:latin typeface="Arial"/>
              </a:rPr>
              <a:t>XX/XX/XXXX</a:t>
            </a:r>
            <a:endParaRPr b="0" lang="fr-FR" sz="750" spc="-1" strike="noStrike">
              <a:latin typeface="Times New Roman"/>
            </a:endParaRPr>
          </a:p>
        </p:txBody>
      </p:sp>
      <p:sp>
        <p:nvSpPr>
          <p:cNvPr id="229" name="PlaceHolder 4"/>
          <p:cNvSpPr>
            <a:spLocks noGrp="1"/>
          </p:cNvSpPr>
          <p:nvPr>
            <p:ph type="ftr"/>
          </p:nvPr>
        </p:nvSpPr>
        <p:spPr>
          <a:xfrm>
            <a:off x="360000" y="4783680"/>
            <a:ext cx="5903640" cy="359640"/>
          </a:xfrm>
          <a:prstGeom prst="rect">
            <a:avLst/>
          </a:prstGeom>
        </p:spPr>
        <p:txBody>
          <a:bodyPr lIns="0" rIns="0" tIns="0" bIns="0" anchor="ctr">
            <a:noAutofit/>
          </a:bodyPr>
          <a:p>
            <a:pPr>
              <a:lnSpc>
                <a:spcPct val="100000"/>
              </a:lnSpc>
            </a:pPr>
            <a:r>
              <a:rPr b="1" lang="fr-FR" sz="750" spc="-1" strike="noStrike">
                <a:solidFill>
                  <a:srgbClr val="000000"/>
                </a:solidFill>
                <a:latin typeface="Arial"/>
              </a:rPr>
              <a:t>Intitulé de la direction/service interministérielle</a:t>
            </a:r>
            <a:endParaRPr b="0" lang="fr-FR" sz="750" spc="-1" strike="noStrike">
              <a:latin typeface="Times New Roman"/>
            </a:endParaRPr>
          </a:p>
        </p:txBody>
      </p:sp>
      <p:sp>
        <p:nvSpPr>
          <p:cNvPr id="230" name="PlaceHolder 5"/>
          <p:cNvSpPr>
            <a:spLocks noGrp="1"/>
          </p:cNvSpPr>
          <p:nvPr>
            <p:ph type="sldNum"/>
          </p:nvPr>
        </p:nvSpPr>
        <p:spPr>
          <a:xfrm>
            <a:off x="6264000" y="4783680"/>
            <a:ext cx="1349640" cy="359640"/>
          </a:xfrm>
          <a:prstGeom prst="rect">
            <a:avLst/>
          </a:prstGeom>
        </p:spPr>
        <p:txBody>
          <a:bodyPr lIns="0" rIns="0" tIns="0" bIns="0" anchor="ctr">
            <a:noAutofit/>
          </a:bodyPr>
          <a:p>
            <a:pPr algn="r">
              <a:lnSpc>
                <a:spcPct val="100000"/>
              </a:lnSpc>
            </a:pPr>
            <a:fld id="{A0880915-4966-4DFA-A7D9-C3177FC7B5F7}" type="slidenum">
              <a:rPr b="1" lang="fr-FR" sz="750" spc="-1" strike="noStrike">
                <a:solidFill>
                  <a:srgbClr val="000000"/>
                </a:solidFill>
                <a:latin typeface="Arial"/>
              </a:rPr>
              <a:t>&lt;numéro&gt;</a:t>
            </a:fld>
            <a:endParaRPr b="0" lang="fr-FR" sz="750" spc="-1" strike="noStrike">
              <a:latin typeface="Times New Roman"/>
            </a:endParaRPr>
          </a:p>
        </p:txBody>
      </p:sp>
      <p:sp>
        <p:nvSpPr>
          <p:cNvPr id="231" name="PlaceHolder 6"/>
          <p:cNvSpPr>
            <a:spLocks noGrp="1"/>
          </p:cNvSpPr>
          <p:nvPr>
            <p:ph type="body"/>
          </p:nvPr>
        </p:nvSpPr>
        <p:spPr>
          <a:xfrm>
            <a:off x="360000" y="1836000"/>
            <a:ext cx="8423640" cy="2573640"/>
          </a:xfrm>
          <a:prstGeom prst="rect">
            <a:avLst/>
          </a:prstGeom>
        </p:spPr>
        <p:txBody>
          <a:bodyPr lIns="0" rIns="0" tIns="0" bIns="0">
            <a:noAutofit/>
          </a:bodyPr>
          <a:p>
            <a:pPr>
              <a:lnSpc>
                <a:spcPct val="100000"/>
              </a:lnSpc>
              <a:spcAft>
                <a:spcPts val="499"/>
              </a:spcAft>
            </a:pPr>
            <a:r>
              <a:rPr b="0" lang="fr-FR" sz="1050" spc="-1" strike="noStrike">
                <a:solidFill>
                  <a:srgbClr val="000000"/>
                </a:solidFill>
                <a:latin typeface="Arial"/>
              </a:rPr>
              <a:t>Texte de niveau 1</a:t>
            </a:r>
            <a:endParaRPr b="0" lang="fr-FR" sz="1050" spc="-1" strike="noStrike">
              <a:solidFill>
                <a:srgbClr val="000000"/>
              </a:solidFill>
              <a:latin typeface="Arial"/>
            </a:endParaRPr>
          </a:p>
          <a:p>
            <a:pPr lvl="1" marL="252000" indent="-71640">
              <a:lnSpc>
                <a:spcPct val="100000"/>
              </a:lnSpc>
              <a:spcBef>
                <a:spcPts val="601"/>
              </a:spcBef>
              <a:spcAft>
                <a:spcPts val="601"/>
              </a:spcAft>
              <a:buClr>
                <a:srgbClr val="000000"/>
              </a:buClr>
              <a:buFont typeface="Arial"/>
              <a:buChar char="•"/>
            </a:pPr>
            <a:r>
              <a:rPr b="0" lang="fr-FR" sz="950" spc="-1" strike="noStrike">
                <a:solidFill>
                  <a:srgbClr val="000000"/>
                </a:solidFill>
                <a:latin typeface="Arial"/>
              </a:rPr>
              <a:t>Texte de niveau 2</a:t>
            </a:r>
            <a:endParaRPr b="0" lang="fr-FR" sz="950" spc="-1" strike="noStrike">
              <a:solidFill>
                <a:srgbClr val="000000"/>
              </a:solidFill>
              <a:latin typeface="Arial"/>
            </a:endParaRPr>
          </a:p>
          <a:p>
            <a:pPr lvl="2" marL="432000" indent="-71640">
              <a:lnSpc>
                <a:spcPct val="100000"/>
              </a:lnSpc>
              <a:spcBef>
                <a:spcPts val="99"/>
              </a:spcBef>
              <a:spcAft>
                <a:spcPts val="99"/>
              </a:spcAft>
              <a:buClr>
                <a:srgbClr val="000000"/>
              </a:buClr>
              <a:buFont typeface="Arial"/>
              <a:buChar char="•"/>
            </a:pPr>
            <a:r>
              <a:rPr b="0" lang="fr-FR" sz="850" spc="-1" strike="noStrike">
                <a:solidFill>
                  <a:srgbClr val="000000"/>
                </a:solidFill>
                <a:latin typeface="Arial"/>
              </a:rPr>
              <a:t>Texte de niveau 3</a:t>
            </a:r>
            <a:endParaRPr b="0" lang="fr-FR" sz="850" spc="-1" strike="noStrike">
              <a:solidFill>
                <a:srgbClr val="000000"/>
              </a:solidFill>
              <a:latin typeface="Arial"/>
            </a:endParaRPr>
          </a:p>
          <a:p>
            <a:pPr lvl="3" marL="612000" indent="-71640">
              <a:lnSpc>
                <a:spcPct val="100000"/>
              </a:lnSpc>
              <a:spcBef>
                <a:spcPts val="99"/>
              </a:spcBef>
              <a:spcAft>
                <a:spcPts val="99"/>
              </a:spcAft>
              <a:buClr>
                <a:srgbClr val="000000"/>
              </a:buClr>
              <a:buFont typeface="Arial"/>
              <a:buChar char="•"/>
            </a:pPr>
            <a:r>
              <a:rPr b="0" lang="fr-FR" sz="750" spc="-1" strike="noStrike">
                <a:solidFill>
                  <a:srgbClr val="000000"/>
                </a:solidFill>
                <a:latin typeface="Arial"/>
              </a:rPr>
              <a:t>Texte de niveau 4</a:t>
            </a:r>
            <a:endParaRPr b="0" lang="fr-FR" sz="750" spc="-1" strike="noStrike">
              <a:solidFill>
                <a:srgbClr val="000000"/>
              </a:solidFill>
              <a:latin typeface="Arial"/>
            </a:endParaRPr>
          </a:p>
          <a:p>
            <a:pPr lvl="4" marL="828000" indent="-71640">
              <a:lnSpc>
                <a:spcPct val="100000"/>
              </a:lnSpc>
              <a:spcBef>
                <a:spcPts val="99"/>
              </a:spcBef>
              <a:spcAft>
                <a:spcPts val="99"/>
              </a:spcAft>
              <a:buClr>
                <a:srgbClr val="000000"/>
              </a:buClr>
              <a:buFont typeface="Arial"/>
              <a:buChar char="•"/>
            </a:pPr>
            <a:r>
              <a:rPr b="0" lang="fr-FR" sz="700" spc="-1" strike="noStrike">
                <a:solidFill>
                  <a:srgbClr val="000000"/>
                </a:solidFill>
                <a:latin typeface="Arial"/>
              </a:rPr>
              <a:t>Texte de niveau 5</a:t>
            </a:r>
            <a:endParaRPr b="0" lang="fr-FR" sz="700" spc="-1" strike="noStrike">
              <a:solidFill>
                <a:srgbClr val="000000"/>
              </a:solidFill>
              <a:latin typeface="Arial"/>
            </a:endParaRPr>
          </a:p>
        </p:txBody>
      </p:sp>
      <p:sp>
        <p:nvSpPr>
          <p:cNvPr id="232" name="PlaceHolder 7"/>
          <p:cNvSpPr>
            <a:spLocks noGrp="1"/>
          </p:cNvSpPr>
          <p:nvPr>
            <p:ph type="body"/>
          </p:nvPr>
        </p:nvSpPr>
        <p:spPr>
          <a:xfrm>
            <a:off x="3312000" y="180000"/>
            <a:ext cx="5471640" cy="359640"/>
          </a:xfrm>
          <a:prstGeom prst="rect">
            <a:avLst/>
          </a:prstGeom>
        </p:spPr>
        <p:txBody>
          <a:bodyPr lIns="0" rIns="0" tIns="0" bIns="0">
            <a:noAutofit/>
          </a:bodyPr>
          <a:p>
            <a:pPr marL="108000" indent="-107640" algn="r">
              <a:lnSpc>
                <a:spcPct val="100000"/>
              </a:lnSpc>
              <a:buClr>
                <a:srgbClr val="000000"/>
              </a:buClr>
              <a:buFont typeface="Arial"/>
              <a:buAutoNum type="arabicPeriod"/>
            </a:pPr>
            <a:r>
              <a:rPr b="1" lang="fr-FR" sz="750" spc="-1" strike="noStrike">
                <a:solidFill>
                  <a:srgbClr val="000000"/>
                </a:solidFill>
                <a:latin typeface="Arial"/>
              </a:rPr>
              <a:t>Titre</a:t>
            </a:r>
            <a:endParaRPr b="0" lang="fr-FR" sz="750" spc="-1" strike="noStrike">
              <a:solidFill>
                <a:srgbClr val="000000"/>
              </a:solidFill>
              <a:latin typeface="Arial"/>
            </a:endParaRPr>
          </a:p>
          <a:p>
            <a:pPr lvl="1" marL="108000" indent="-107640" algn="r">
              <a:lnSpc>
                <a:spcPct val="100000"/>
              </a:lnSpc>
              <a:buClr>
                <a:srgbClr val="000000"/>
              </a:buClr>
              <a:buFont typeface="Arial"/>
              <a:buAutoNum type="alphaLcPeriod"/>
            </a:pPr>
            <a:r>
              <a:rPr b="0" lang="fr-FR" sz="750" spc="-1" strike="noStrike">
                <a:solidFill>
                  <a:srgbClr val="000000"/>
                </a:solidFill>
                <a:latin typeface="Arial"/>
              </a:rPr>
              <a:t>Sous-titre</a:t>
            </a:r>
            <a:endParaRPr b="0" lang="fr-FR" sz="750" spc="-1" strike="noStrike">
              <a:solidFill>
                <a:srgbClr val="000000"/>
              </a:solidFill>
              <a:latin typeface="Arial"/>
            </a:endParaRPr>
          </a:p>
        </p:txBody>
      </p:sp>
      <p:pic>
        <p:nvPicPr>
          <p:cNvPr id="233" name="Image 7" descr=""/>
          <p:cNvPicPr/>
          <p:nvPr/>
        </p:nvPicPr>
        <p:blipFill>
          <a:blip r:embed="rId3"/>
          <a:stretch/>
        </p:blipFill>
        <p:spPr>
          <a:xfrm>
            <a:off x="324000" y="131760"/>
            <a:ext cx="1116360" cy="636840"/>
          </a:xfrm>
          <a:prstGeom prst="rect">
            <a:avLst/>
          </a:prstGeom>
          <a:ln>
            <a:noFill/>
          </a:ln>
        </p:spPr>
      </p:pic>
    </p:spTree>
  </p:cSld>
  <p:clrMap bg1="lt1" bg2="lt2" tx1="dk1" tx2="dk2" accent1="accent1" accent2="accent2" accent3="accent3" accent4="accent4" accent5="accent5" accent6="accent6" hlink="hlink" folHlink="folHlink"/>
  <p:sldLayoutIdLst>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7.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6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6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0" name="TextShape 1"/>
          <p:cNvSpPr txBox="1"/>
          <p:nvPr/>
        </p:nvSpPr>
        <p:spPr>
          <a:xfrm>
            <a:off x="0" y="0"/>
            <a:ext cx="179640" cy="179640"/>
          </a:xfrm>
          <a:prstGeom prst="rect">
            <a:avLst/>
          </a:prstGeom>
          <a:noFill/>
          <a:ln>
            <a:solidFill>
              <a:srgbClr val="000000">
                <a:alpha val="0"/>
              </a:srgbClr>
            </a:solidFill>
          </a:ln>
        </p:spPr>
        <p:txBody>
          <a:bodyPr lIns="0" rIns="0" tIns="0" bIns="0">
            <a:noAutofit/>
          </a:bodyPr>
          <a:p>
            <a:endParaRPr b="0" lang="fr-FR" sz="1800" spc="-1" strike="noStrike">
              <a:solidFill>
                <a:srgbClr val="000000"/>
              </a:solidFill>
              <a:latin typeface="Arial"/>
            </a:endParaRPr>
          </a:p>
        </p:txBody>
      </p:sp>
      <p:sp>
        <p:nvSpPr>
          <p:cNvPr id="271" name="TextShape 2"/>
          <p:cNvSpPr txBox="1"/>
          <p:nvPr/>
        </p:nvSpPr>
        <p:spPr>
          <a:xfrm>
            <a:off x="0" y="4963680"/>
            <a:ext cx="179640" cy="179640"/>
          </a:xfrm>
          <a:prstGeom prst="rect">
            <a:avLst/>
          </a:prstGeom>
          <a:noFill/>
          <a:ln>
            <a:solidFill>
              <a:srgbClr val="000000">
                <a:alpha val="0"/>
              </a:srgbClr>
            </a:solidFill>
          </a:ln>
        </p:spPr>
        <p:txBody>
          <a:bodyPr lIns="0" rIns="0" tIns="0" bIns="0" anchor="ctr">
            <a:noAutofit/>
          </a:bodyPr>
          <a:p>
            <a:pPr algn="ctr">
              <a:lnSpc>
                <a:spcPct val="100000"/>
              </a:lnSpc>
            </a:pPr>
            <a:r>
              <a:rPr b="1" lang="fr-FR" sz="100" spc="-1" strike="noStrike">
                <a:solidFill>
                  <a:srgbClr val="000000"/>
                </a:solidFill>
                <a:latin typeface="Arial"/>
              </a:rPr>
              <a:t>XX/XX/XXXX</a:t>
            </a:r>
            <a:endParaRPr b="0" lang="fr-FR" sz="100" spc="-1" strike="noStrike">
              <a:latin typeface="Times New Roman"/>
            </a:endParaRPr>
          </a:p>
        </p:txBody>
      </p:sp>
      <p:sp>
        <p:nvSpPr>
          <p:cNvPr id="272" name="TextShape 3"/>
          <p:cNvSpPr txBox="1"/>
          <p:nvPr/>
        </p:nvSpPr>
        <p:spPr>
          <a:xfrm>
            <a:off x="720000" y="3920040"/>
            <a:ext cx="3239640" cy="899640"/>
          </a:xfrm>
          <a:prstGeom prst="rect">
            <a:avLst/>
          </a:prstGeom>
          <a:noFill/>
          <a:ln>
            <a:noFill/>
          </a:ln>
        </p:spPr>
        <p:txBody>
          <a:bodyPr lIns="0" rIns="0" tIns="0" bIns="0" anchor="b">
            <a:noAutofit/>
          </a:bodyPr>
          <a:p>
            <a:pPr>
              <a:lnSpc>
                <a:spcPct val="100000"/>
              </a:lnSpc>
            </a:pPr>
            <a:r>
              <a:rPr b="1" lang="fr-FR" sz="1150" spc="-1" strike="noStrike">
                <a:solidFill>
                  <a:srgbClr val="000000"/>
                </a:solidFill>
                <a:latin typeface="Arial"/>
              </a:rPr>
              <a:t>Intitulé de la direction/service interministérielle</a:t>
            </a:r>
            <a:endParaRPr b="0" lang="fr-FR" sz="1150" spc="-1" strike="noStrike">
              <a:latin typeface="Times New Roman"/>
            </a:endParaRPr>
          </a:p>
        </p:txBody>
      </p:sp>
      <p:sp>
        <p:nvSpPr>
          <p:cNvPr id="273" name="TextShape 4"/>
          <p:cNvSpPr txBox="1"/>
          <p:nvPr/>
        </p:nvSpPr>
        <p:spPr>
          <a:xfrm>
            <a:off x="0" y="4963680"/>
            <a:ext cx="179640" cy="179640"/>
          </a:xfrm>
          <a:prstGeom prst="rect">
            <a:avLst/>
          </a:prstGeom>
          <a:noFill/>
          <a:ln>
            <a:solidFill>
              <a:srgbClr val="000000">
                <a:alpha val="0"/>
              </a:srgbClr>
            </a:solidFill>
          </a:ln>
        </p:spPr>
        <p:txBody>
          <a:bodyPr lIns="0" rIns="0" tIns="0" bIns="0" anchor="ctr">
            <a:noAutofit/>
          </a:bodyPr>
          <a:p>
            <a:pPr algn="r">
              <a:lnSpc>
                <a:spcPct val="100000"/>
              </a:lnSpc>
            </a:pPr>
            <a:fld id="{E60DC0FD-F605-45EF-B2E9-674EDC433861}" type="slidenum">
              <a:rPr b="1" lang="fr-FR" sz="100" spc="-1" strike="noStrike">
                <a:solidFill>
                  <a:srgbClr val="000000"/>
                </a:solidFill>
                <a:latin typeface="Arial"/>
              </a:rPr>
              <a:t>&lt;numéro&gt;</a:t>
            </a:fld>
            <a:endParaRPr b="0" lang="fr-FR" sz="100" spc="-1" strike="noStrike">
              <a:latin typeface="Times New Roman"/>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4" name="TextShape 1"/>
          <p:cNvSpPr txBox="1"/>
          <p:nvPr/>
        </p:nvSpPr>
        <p:spPr>
          <a:xfrm>
            <a:off x="0" y="0"/>
            <a:ext cx="179640" cy="179640"/>
          </a:xfrm>
          <a:prstGeom prst="rect">
            <a:avLst/>
          </a:prstGeom>
          <a:noFill/>
          <a:ln>
            <a:solidFill>
              <a:srgbClr val="000000">
                <a:alpha val="0"/>
              </a:srgbClr>
            </a:solidFill>
          </a:ln>
        </p:spPr>
        <p:txBody>
          <a:bodyPr lIns="0" rIns="0" tIns="0" bIns="0">
            <a:noAutofit/>
          </a:bodyPr>
          <a:p>
            <a:endParaRPr b="0" lang="fr-FR" sz="1800" spc="-1" strike="noStrike">
              <a:solidFill>
                <a:srgbClr val="000000"/>
              </a:solidFill>
              <a:latin typeface="Arial"/>
            </a:endParaRPr>
          </a:p>
        </p:txBody>
      </p:sp>
      <p:sp>
        <p:nvSpPr>
          <p:cNvPr id="275" name="TextShape 2"/>
          <p:cNvSpPr txBox="1"/>
          <p:nvPr/>
        </p:nvSpPr>
        <p:spPr>
          <a:xfrm>
            <a:off x="360000" y="2346120"/>
            <a:ext cx="8423640" cy="2076840"/>
          </a:xfrm>
          <a:prstGeom prst="rect">
            <a:avLst/>
          </a:prstGeom>
          <a:noFill/>
          <a:ln>
            <a:noFill/>
          </a:ln>
        </p:spPr>
        <p:txBody>
          <a:bodyPr lIns="0" rIns="0" tIns="0" bIns="0">
            <a:noAutofit/>
          </a:bodyPr>
          <a:p>
            <a:pPr>
              <a:lnSpc>
                <a:spcPct val="90000"/>
              </a:lnSpc>
            </a:pPr>
            <a:r>
              <a:rPr b="1" lang="fr-FR" sz="3250" spc="-1" strike="noStrike" cap="all">
                <a:solidFill>
                  <a:srgbClr val="000000"/>
                </a:solidFill>
                <a:latin typeface="Arial"/>
              </a:rPr>
              <a:t>Lorem ipsum dolor sit </a:t>
            </a:r>
            <a:br/>
            <a:r>
              <a:rPr b="1" lang="fr-FR" sz="3250" spc="-1" strike="noStrike" cap="all">
                <a:solidFill>
                  <a:srgbClr val="000000"/>
                </a:solidFill>
                <a:latin typeface="Arial"/>
              </a:rPr>
              <a:t>amet consectetur</a:t>
            </a:r>
            <a:endParaRPr b="0" lang="fr-FR" sz="3250" spc="-1" strike="noStrike">
              <a:solidFill>
                <a:srgbClr val="000000"/>
              </a:solidFill>
              <a:latin typeface="Arial"/>
            </a:endParaRPr>
          </a:p>
          <a:p>
            <a:pPr>
              <a:lnSpc>
                <a:spcPct val="100000"/>
              </a:lnSpc>
              <a:spcBef>
                <a:spcPts val="499"/>
              </a:spcBef>
            </a:pPr>
            <a:r>
              <a:rPr b="0" lang="fr-FR" sz="1850" spc="-1" strike="noStrike">
                <a:solidFill>
                  <a:srgbClr val="000000"/>
                </a:solidFill>
                <a:latin typeface="Arial"/>
              </a:rPr>
              <a:t>Lorem ipsum dolor sit amet consectetur</a:t>
            </a:r>
            <a:endParaRPr b="0" lang="fr-FR" sz="1850" spc="-1" strike="noStrike">
              <a:solidFill>
                <a:srgbClr val="000000"/>
              </a:solidFill>
              <a:latin typeface="Arial"/>
            </a:endParaRPr>
          </a:p>
        </p:txBody>
      </p:sp>
      <p:sp>
        <p:nvSpPr>
          <p:cNvPr id="276" name="TextShape 3"/>
          <p:cNvSpPr txBox="1"/>
          <p:nvPr/>
        </p:nvSpPr>
        <p:spPr>
          <a:xfrm>
            <a:off x="7614000" y="4783680"/>
            <a:ext cx="1169640" cy="359640"/>
          </a:xfrm>
          <a:prstGeom prst="rect">
            <a:avLst/>
          </a:prstGeom>
          <a:noFill/>
          <a:ln>
            <a:noFill/>
          </a:ln>
        </p:spPr>
        <p:txBody>
          <a:bodyPr lIns="0" rIns="0" tIns="0" bIns="0" anchor="ctr">
            <a:noAutofit/>
          </a:bodyPr>
          <a:p>
            <a:pPr algn="r">
              <a:lnSpc>
                <a:spcPct val="100000"/>
              </a:lnSpc>
            </a:pPr>
            <a:r>
              <a:rPr b="1" lang="fr-FR" sz="750" spc="-1" strike="noStrike" cap="all">
                <a:solidFill>
                  <a:srgbClr val="000000"/>
                </a:solidFill>
                <a:latin typeface="Arial"/>
              </a:rPr>
              <a:t>XX/XX/XXXX</a:t>
            </a:r>
            <a:endParaRPr b="0" lang="fr-FR" sz="750" spc="-1" strike="noStrike">
              <a:latin typeface="Times New Roman"/>
            </a:endParaRPr>
          </a:p>
        </p:txBody>
      </p:sp>
      <p:sp>
        <p:nvSpPr>
          <p:cNvPr id="277" name="TextShape 4"/>
          <p:cNvSpPr txBox="1"/>
          <p:nvPr/>
        </p:nvSpPr>
        <p:spPr>
          <a:xfrm>
            <a:off x="360000" y="4783680"/>
            <a:ext cx="5903640" cy="359640"/>
          </a:xfrm>
          <a:prstGeom prst="rect">
            <a:avLst/>
          </a:prstGeom>
          <a:noFill/>
          <a:ln>
            <a:noFill/>
          </a:ln>
        </p:spPr>
        <p:txBody>
          <a:bodyPr lIns="0" rIns="0" tIns="0" bIns="0" anchor="ctr">
            <a:noAutofit/>
          </a:bodyPr>
          <a:p>
            <a:pPr>
              <a:lnSpc>
                <a:spcPct val="100000"/>
              </a:lnSpc>
            </a:pPr>
            <a:r>
              <a:rPr b="1" lang="fr-FR" sz="750" spc="-1" strike="noStrike">
                <a:solidFill>
                  <a:srgbClr val="000000"/>
                </a:solidFill>
                <a:latin typeface="Arial"/>
              </a:rPr>
              <a:t>Intitulé de la direction/service interministérielle</a:t>
            </a:r>
            <a:endParaRPr b="0" lang="fr-FR" sz="750" spc="-1" strike="noStrike">
              <a:latin typeface="Times New Roman"/>
            </a:endParaRPr>
          </a:p>
        </p:txBody>
      </p:sp>
      <p:sp>
        <p:nvSpPr>
          <p:cNvPr id="278" name="TextShape 5"/>
          <p:cNvSpPr txBox="1"/>
          <p:nvPr/>
        </p:nvSpPr>
        <p:spPr>
          <a:xfrm>
            <a:off x="6264000" y="4783680"/>
            <a:ext cx="1349640" cy="359640"/>
          </a:xfrm>
          <a:prstGeom prst="rect">
            <a:avLst/>
          </a:prstGeom>
          <a:noFill/>
          <a:ln>
            <a:noFill/>
          </a:ln>
        </p:spPr>
        <p:txBody>
          <a:bodyPr lIns="0" rIns="0" tIns="0" bIns="0" anchor="ctr">
            <a:noAutofit/>
          </a:bodyPr>
          <a:p>
            <a:pPr algn="r">
              <a:lnSpc>
                <a:spcPct val="100000"/>
              </a:lnSpc>
            </a:pPr>
            <a:fld id="{66011F09-1851-426E-9C51-7098B8F529F2}" type="slidenum">
              <a:rPr b="1" lang="fr-FR" sz="750" spc="-1" strike="noStrike">
                <a:solidFill>
                  <a:srgbClr val="000000"/>
                </a:solidFill>
                <a:latin typeface="Arial"/>
              </a:rPr>
              <a:t>&lt;numéro&gt;</a:t>
            </a:fld>
            <a:endParaRPr b="0" lang="fr-FR" sz="750" spc="-1" strike="noStrike">
              <a:latin typeface="Times New Roman"/>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 name="TextShape 1"/>
          <p:cNvSpPr txBox="1"/>
          <p:nvPr/>
        </p:nvSpPr>
        <p:spPr>
          <a:xfrm>
            <a:off x="360000" y="900000"/>
            <a:ext cx="8423640" cy="719640"/>
          </a:xfrm>
          <a:prstGeom prst="rect">
            <a:avLst/>
          </a:prstGeom>
          <a:noFill/>
          <a:ln>
            <a:noFill/>
          </a:ln>
        </p:spPr>
        <p:txBody>
          <a:bodyPr lIns="0" rIns="0" tIns="0" bIns="0">
            <a:noAutofit/>
          </a:bodyPr>
          <a:p>
            <a:pPr>
              <a:lnSpc>
                <a:spcPct val="90000"/>
              </a:lnSpc>
            </a:pPr>
            <a:r>
              <a:rPr b="1" lang="fr-FR" sz="2550" spc="-1" strike="noStrike">
                <a:solidFill>
                  <a:srgbClr val="000000"/>
                </a:solidFill>
                <a:latin typeface="Arial"/>
              </a:rPr>
              <a:t>Sommaire</a:t>
            </a:r>
            <a:endParaRPr b="0" lang="fr-FR" sz="2550" spc="-1" strike="noStrike">
              <a:solidFill>
                <a:srgbClr val="000000"/>
              </a:solidFill>
              <a:latin typeface="Arial"/>
            </a:endParaRPr>
          </a:p>
        </p:txBody>
      </p:sp>
      <p:sp>
        <p:nvSpPr>
          <p:cNvPr id="280" name="TextShape 2"/>
          <p:cNvSpPr txBox="1"/>
          <p:nvPr/>
        </p:nvSpPr>
        <p:spPr>
          <a:xfrm>
            <a:off x="360000" y="1891800"/>
            <a:ext cx="2519640" cy="2530440"/>
          </a:xfrm>
          <a:prstGeom prst="rect">
            <a:avLst/>
          </a:prstGeom>
          <a:noFill/>
          <a:ln>
            <a:noFill/>
          </a:ln>
        </p:spPr>
        <p:txBody>
          <a:bodyPr lIns="0" rIns="0" tIns="0" bIns="0">
            <a:noAutofit/>
          </a:bodyPr>
          <a:p>
            <a:pPr marL="144000" indent="-143640">
              <a:lnSpc>
                <a:spcPct val="100000"/>
              </a:lnSpc>
              <a:spcBef>
                <a:spcPts val="400"/>
              </a:spcBef>
              <a:spcAft>
                <a:spcPts val="799"/>
              </a:spcAft>
              <a:buClr>
                <a:srgbClr val="000000"/>
              </a:buClr>
              <a:buFont typeface="Arial"/>
              <a:buAutoNum type="arabicPeriod"/>
            </a:pPr>
            <a:r>
              <a:rPr b="1" lang="fr-FR" sz="1050" spc="-1" strike="noStrike">
                <a:solidFill>
                  <a:srgbClr val="000000"/>
                </a:solidFill>
                <a:latin typeface="Arial"/>
              </a:rPr>
              <a:t>Titre de partie</a:t>
            </a:r>
            <a:endParaRPr b="0" lang="fr-FR" sz="1050" spc="-1" strike="noStrike">
              <a:solidFill>
                <a:srgbClr val="000000"/>
              </a:solidFill>
              <a:latin typeface="Arial"/>
            </a:endParaRPr>
          </a:p>
          <a:p>
            <a:pPr lvl="1" marL="324000" indent="-143640">
              <a:lnSpc>
                <a:spcPct val="100000"/>
              </a:lnSpc>
              <a:spcBef>
                <a:spcPts val="601"/>
              </a:spcBef>
              <a:spcAft>
                <a:spcPts val="799"/>
              </a:spcAft>
              <a:buClr>
                <a:srgbClr val="000000"/>
              </a:buClr>
              <a:buFont typeface="Arial"/>
              <a:buAutoNum type="alphaLcPeriod"/>
            </a:pPr>
            <a:r>
              <a:rPr b="0" lang="fr-FR" sz="950" spc="-1" strike="noStrike">
                <a:solidFill>
                  <a:srgbClr val="000000"/>
                </a:solidFill>
                <a:latin typeface="Arial"/>
              </a:rPr>
              <a:t>Sous-titre de partie</a:t>
            </a:r>
            <a:endParaRPr b="0" lang="fr-FR" sz="950" spc="-1" strike="noStrike">
              <a:solidFill>
                <a:srgbClr val="000000"/>
              </a:solidFill>
              <a:latin typeface="Arial"/>
            </a:endParaRPr>
          </a:p>
          <a:p>
            <a:pPr lvl="1" marL="324000" indent="-143640">
              <a:lnSpc>
                <a:spcPct val="100000"/>
              </a:lnSpc>
              <a:spcBef>
                <a:spcPts val="601"/>
              </a:spcBef>
              <a:spcAft>
                <a:spcPts val="799"/>
              </a:spcAft>
              <a:buClr>
                <a:srgbClr val="000000"/>
              </a:buClr>
              <a:buFont typeface="Arial"/>
              <a:buAutoNum type="alphaLcPeriod"/>
            </a:pPr>
            <a:r>
              <a:rPr b="0" lang="fr-FR" sz="950" spc="-1" strike="noStrike">
                <a:solidFill>
                  <a:srgbClr val="000000"/>
                </a:solidFill>
                <a:latin typeface="Arial"/>
              </a:rPr>
              <a:t>Sous-titre de partie</a:t>
            </a:r>
            <a:endParaRPr b="0" lang="fr-FR" sz="950" spc="-1" strike="noStrike">
              <a:solidFill>
                <a:srgbClr val="000000"/>
              </a:solidFill>
              <a:latin typeface="Arial"/>
            </a:endParaRPr>
          </a:p>
          <a:p>
            <a:pPr lvl="1" marL="324000" indent="-143640">
              <a:lnSpc>
                <a:spcPct val="100000"/>
              </a:lnSpc>
              <a:spcBef>
                <a:spcPts val="601"/>
              </a:spcBef>
              <a:spcAft>
                <a:spcPts val="799"/>
              </a:spcAft>
              <a:buClr>
                <a:srgbClr val="000000"/>
              </a:buClr>
              <a:buFont typeface="Arial"/>
              <a:buAutoNum type="alphaLcPeriod"/>
            </a:pPr>
            <a:r>
              <a:rPr b="0" lang="fr-FR" sz="950" spc="-1" strike="noStrike">
                <a:solidFill>
                  <a:srgbClr val="000000"/>
                </a:solidFill>
                <a:latin typeface="Arial"/>
              </a:rPr>
              <a:t>Sous-titre de partie</a:t>
            </a:r>
            <a:endParaRPr b="0" lang="fr-FR" sz="950" spc="-1" strike="noStrike">
              <a:solidFill>
                <a:srgbClr val="000000"/>
              </a:solidFill>
              <a:latin typeface="Arial"/>
            </a:endParaRPr>
          </a:p>
          <a:p>
            <a:pPr lvl="1" marL="324000" indent="-143640">
              <a:lnSpc>
                <a:spcPct val="100000"/>
              </a:lnSpc>
              <a:spcBef>
                <a:spcPts val="601"/>
              </a:spcBef>
              <a:spcAft>
                <a:spcPts val="799"/>
              </a:spcAft>
              <a:buClr>
                <a:srgbClr val="000000"/>
              </a:buClr>
              <a:buFont typeface="Arial"/>
              <a:buAutoNum type="alphaLcPeriod"/>
            </a:pPr>
            <a:r>
              <a:rPr b="0" lang="fr-FR" sz="950" spc="-1" strike="noStrike">
                <a:solidFill>
                  <a:srgbClr val="000000"/>
                </a:solidFill>
                <a:latin typeface="Arial"/>
              </a:rPr>
              <a:t>Sous-titre de partie</a:t>
            </a:r>
            <a:endParaRPr b="0" lang="fr-FR" sz="950" spc="-1" strike="noStrike">
              <a:solidFill>
                <a:srgbClr val="000000"/>
              </a:solidFill>
              <a:latin typeface="Arial"/>
            </a:endParaRPr>
          </a:p>
          <a:p>
            <a:pPr lvl="1" marL="324000" indent="-143640">
              <a:lnSpc>
                <a:spcPct val="100000"/>
              </a:lnSpc>
              <a:spcBef>
                <a:spcPts val="601"/>
              </a:spcBef>
              <a:spcAft>
                <a:spcPts val="799"/>
              </a:spcAft>
              <a:buClr>
                <a:srgbClr val="000000"/>
              </a:buClr>
              <a:buFont typeface="Arial"/>
              <a:buAutoNum type="alphaLcPeriod"/>
            </a:pPr>
            <a:r>
              <a:rPr b="0" lang="fr-FR" sz="950" spc="-1" strike="noStrike">
                <a:solidFill>
                  <a:srgbClr val="000000"/>
                </a:solidFill>
                <a:latin typeface="Arial"/>
              </a:rPr>
              <a:t>Sous-titre de partie</a:t>
            </a:r>
            <a:endParaRPr b="0" lang="fr-FR" sz="950" spc="-1" strike="noStrike">
              <a:solidFill>
                <a:srgbClr val="000000"/>
              </a:solidFill>
              <a:latin typeface="Arial"/>
            </a:endParaRPr>
          </a:p>
          <a:p>
            <a:endParaRPr b="0" lang="fr-FR" sz="950" spc="-1" strike="noStrike">
              <a:solidFill>
                <a:srgbClr val="000000"/>
              </a:solidFill>
              <a:latin typeface="Arial"/>
            </a:endParaRPr>
          </a:p>
        </p:txBody>
      </p:sp>
      <p:sp>
        <p:nvSpPr>
          <p:cNvPr id="281" name="TextShape 3"/>
          <p:cNvSpPr txBox="1"/>
          <p:nvPr/>
        </p:nvSpPr>
        <p:spPr>
          <a:xfrm>
            <a:off x="3312000" y="1893600"/>
            <a:ext cx="2519640" cy="2530440"/>
          </a:xfrm>
          <a:prstGeom prst="rect">
            <a:avLst/>
          </a:prstGeom>
          <a:noFill/>
          <a:ln>
            <a:noFill/>
          </a:ln>
        </p:spPr>
        <p:txBody>
          <a:bodyPr lIns="0" rIns="0" tIns="0" bIns="0">
            <a:noAutofit/>
          </a:bodyPr>
          <a:p>
            <a:pPr marL="144000" indent="-143640">
              <a:lnSpc>
                <a:spcPct val="100000"/>
              </a:lnSpc>
              <a:spcBef>
                <a:spcPts val="400"/>
              </a:spcBef>
              <a:spcAft>
                <a:spcPts val="799"/>
              </a:spcAft>
              <a:buClr>
                <a:srgbClr val="000000"/>
              </a:buClr>
              <a:buFont typeface="Arial"/>
              <a:buAutoNum type="arabicPeriod" startAt="2"/>
            </a:pPr>
            <a:r>
              <a:rPr b="1" lang="fr-FR" sz="1050" spc="-1" strike="noStrike">
                <a:solidFill>
                  <a:srgbClr val="000000"/>
                </a:solidFill>
                <a:latin typeface="Arial"/>
              </a:rPr>
              <a:t>Titre de partie</a:t>
            </a:r>
            <a:endParaRPr b="0" lang="fr-FR" sz="1050" spc="-1" strike="noStrike">
              <a:solidFill>
                <a:srgbClr val="000000"/>
              </a:solidFill>
              <a:latin typeface="Arial"/>
            </a:endParaRPr>
          </a:p>
          <a:p>
            <a:pPr lvl="1" marL="324000" indent="-143640">
              <a:lnSpc>
                <a:spcPct val="100000"/>
              </a:lnSpc>
              <a:spcBef>
                <a:spcPts val="601"/>
              </a:spcBef>
              <a:spcAft>
                <a:spcPts val="799"/>
              </a:spcAft>
              <a:buClr>
                <a:srgbClr val="000000"/>
              </a:buClr>
              <a:buFont typeface="Arial"/>
              <a:buAutoNum type="alphaLcPeriod"/>
            </a:pPr>
            <a:r>
              <a:rPr b="0" lang="fr-FR" sz="950" spc="-1" strike="noStrike">
                <a:solidFill>
                  <a:srgbClr val="000000"/>
                </a:solidFill>
                <a:latin typeface="Arial"/>
              </a:rPr>
              <a:t>Sous-titre de partie</a:t>
            </a:r>
            <a:endParaRPr b="0" lang="fr-FR" sz="950" spc="-1" strike="noStrike">
              <a:solidFill>
                <a:srgbClr val="000000"/>
              </a:solidFill>
              <a:latin typeface="Arial"/>
            </a:endParaRPr>
          </a:p>
          <a:p>
            <a:pPr lvl="1" marL="324000" indent="-143640">
              <a:lnSpc>
                <a:spcPct val="100000"/>
              </a:lnSpc>
              <a:spcBef>
                <a:spcPts val="601"/>
              </a:spcBef>
              <a:spcAft>
                <a:spcPts val="799"/>
              </a:spcAft>
              <a:buClr>
                <a:srgbClr val="000000"/>
              </a:buClr>
              <a:buFont typeface="Arial"/>
              <a:buAutoNum type="alphaLcPeriod"/>
            </a:pPr>
            <a:r>
              <a:rPr b="0" lang="fr-FR" sz="950" spc="-1" strike="noStrike">
                <a:solidFill>
                  <a:srgbClr val="000000"/>
                </a:solidFill>
                <a:latin typeface="Arial"/>
              </a:rPr>
              <a:t>Sous-titre de partie</a:t>
            </a:r>
            <a:endParaRPr b="0" lang="fr-FR" sz="950" spc="-1" strike="noStrike">
              <a:solidFill>
                <a:srgbClr val="000000"/>
              </a:solidFill>
              <a:latin typeface="Arial"/>
            </a:endParaRPr>
          </a:p>
          <a:p>
            <a:pPr marL="144000" indent="-143640">
              <a:lnSpc>
                <a:spcPct val="100000"/>
              </a:lnSpc>
              <a:spcBef>
                <a:spcPts val="400"/>
              </a:spcBef>
              <a:spcAft>
                <a:spcPts val="799"/>
              </a:spcAft>
              <a:buClr>
                <a:srgbClr val="000000"/>
              </a:buClr>
              <a:buFont typeface="Arial"/>
              <a:buAutoNum type="arabicPeriod" startAt="2"/>
            </a:pPr>
            <a:r>
              <a:rPr b="1" lang="fr-FR" sz="1050" spc="-1" strike="noStrike">
                <a:solidFill>
                  <a:srgbClr val="000000"/>
                </a:solidFill>
                <a:latin typeface="Arial"/>
              </a:rPr>
              <a:t>Titre de partie</a:t>
            </a:r>
            <a:endParaRPr b="0" lang="fr-FR" sz="1050" spc="-1" strike="noStrike">
              <a:solidFill>
                <a:srgbClr val="000000"/>
              </a:solidFill>
              <a:latin typeface="Arial"/>
            </a:endParaRPr>
          </a:p>
          <a:p>
            <a:pPr lvl="1" marL="324000" indent="-143640">
              <a:lnSpc>
                <a:spcPct val="100000"/>
              </a:lnSpc>
              <a:spcBef>
                <a:spcPts val="601"/>
              </a:spcBef>
              <a:spcAft>
                <a:spcPts val="799"/>
              </a:spcAft>
              <a:buClr>
                <a:srgbClr val="000000"/>
              </a:buClr>
              <a:buFont typeface="Arial"/>
              <a:buAutoNum type="alphaLcPeriod"/>
            </a:pPr>
            <a:r>
              <a:rPr b="0" lang="fr-FR" sz="950" spc="-1" strike="noStrike">
                <a:solidFill>
                  <a:srgbClr val="000000"/>
                </a:solidFill>
                <a:latin typeface="Arial"/>
              </a:rPr>
              <a:t>Sous-titre de partie</a:t>
            </a:r>
            <a:endParaRPr b="0" lang="fr-FR" sz="950" spc="-1" strike="noStrike">
              <a:solidFill>
                <a:srgbClr val="000000"/>
              </a:solidFill>
              <a:latin typeface="Arial"/>
            </a:endParaRPr>
          </a:p>
          <a:p>
            <a:pPr lvl="1" marL="324000" indent="-143640">
              <a:lnSpc>
                <a:spcPct val="100000"/>
              </a:lnSpc>
              <a:spcBef>
                <a:spcPts val="601"/>
              </a:spcBef>
              <a:spcAft>
                <a:spcPts val="799"/>
              </a:spcAft>
              <a:buClr>
                <a:srgbClr val="000000"/>
              </a:buClr>
              <a:buFont typeface="Arial"/>
              <a:buAutoNum type="alphaLcPeriod"/>
            </a:pPr>
            <a:r>
              <a:rPr b="0" lang="fr-FR" sz="950" spc="-1" strike="noStrike">
                <a:solidFill>
                  <a:srgbClr val="000000"/>
                </a:solidFill>
                <a:latin typeface="Arial"/>
              </a:rPr>
              <a:t>Sous-titre de partie</a:t>
            </a:r>
            <a:endParaRPr b="0" lang="fr-FR" sz="950" spc="-1" strike="noStrike">
              <a:solidFill>
                <a:srgbClr val="000000"/>
              </a:solidFill>
              <a:latin typeface="Arial"/>
            </a:endParaRPr>
          </a:p>
          <a:p>
            <a:pPr lvl="1" marL="324000" indent="-143640">
              <a:lnSpc>
                <a:spcPct val="100000"/>
              </a:lnSpc>
              <a:spcBef>
                <a:spcPts val="601"/>
              </a:spcBef>
              <a:spcAft>
                <a:spcPts val="799"/>
              </a:spcAft>
              <a:buClr>
                <a:srgbClr val="000000"/>
              </a:buClr>
              <a:buFont typeface="Arial"/>
              <a:buAutoNum type="alphaLcPeriod"/>
            </a:pPr>
            <a:r>
              <a:rPr b="0" lang="fr-FR" sz="950" spc="-1" strike="noStrike">
                <a:solidFill>
                  <a:srgbClr val="000000"/>
                </a:solidFill>
                <a:latin typeface="Arial"/>
              </a:rPr>
              <a:t>Sous-titre de partie</a:t>
            </a:r>
            <a:endParaRPr b="0" lang="fr-FR" sz="950" spc="-1" strike="noStrike">
              <a:solidFill>
                <a:srgbClr val="000000"/>
              </a:solidFill>
              <a:latin typeface="Arial"/>
            </a:endParaRPr>
          </a:p>
        </p:txBody>
      </p:sp>
      <p:sp>
        <p:nvSpPr>
          <p:cNvPr id="282" name="TextShape 4"/>
          <p:cNvSpPr txBox="1"/>
          <p:nvPr/>
        </p:nvSpPr>
        <p:spPr>
          <a:xfrm>
            <a:off x="6264000" y="1893600"/>
            <a:ext cx="2519640" cy="2530440"/>
          </a:xfrm>
          <a:prstGeom prst="rect">
            <a:avLst/>
          </a:prstGeom>
          <a:noFill/>
          <a:ln>
            <a:noFill/>
          </a:ln>
        </p:spPr>
        <p:txBody>
          <a:bodyPr lIns="0" rIns="0" tIns="0" bIns="0">
            <a:noAutofit/>
          </a:bodyPr>
          <a:p>
            <a:pPr marL="144000" indent="-143640">
              <a:lnSpc>
                <a:spcPct val="100000"/>
              </a:lnSpc>
              <a:spcBef>
                <a:spcPts val="400"/>
              </a:spcBef>
              <a:spcAft>
                <a:spcPts val="799"/>
              </a:spcAft>
              <a:buClr>
                <a:srgbClr val="000000"/>
              </a:buClr>
              <a:buFont typeface="Arial"/>
              <a:buAutoNum type="arabicPeriod" startAt="4"/>
            </a:pPr>
            <a:r>
              <a:rPr b="1" lang="fr-FR" sz="1050" spc="-1" strike="noStrike">
                <a:solidFill>
                  <a:srgbClr val="000000"/>
                </a:solidFill>
                <a:latin typeface="Arial"/>
              </a:rPr>
              <a:t>Titre de partie</a:t>
            </a:r>
            <a:endParaRPr b="0" lang="fr-FR" sz="1050" spc="-1" strike="noStrike">
              <a:solidFill>
                <a:srgbClr val="000000"/>
              </a:solidFill>
              <a:latin typeface="Arial"/>
            </a:endParaRPr>
          </a:p>
          <a:p>
            <a:pPr lvl="1" marL="324000" indent="-143640">
              <a:lnSpc>
                <a:spcPct val="100000"/>
              </a:lnSpc>
              <a:spcBef>
                <a:spcPts val="601"/>
              </a:spcBef>
              <a:spcAft>
                <a:spcPts val="799"/>
              </a:spcAft>
              <a:buClr>
                <a:srgbClr val="000000"/>
              </a:buClr>
              <a:buFont typeface="Arial"/>
              <a:buAutoNum type="alphaLcPeriod"/>
            </a:pPr>
            <a:r>
              <a:rPr b="0" lang="fr-FR" sz="950" spc="-1" strike="noStrike">
                <a:solidFill>
                  <a:srgbClr val="000000"/>
                </a:solidFill>
                <a:latin typeface="Arial"/>
              </a:rPr>
              <a:t>Sous-titre de partie</a:t>
            </a:r>
            <a:endParaRPr b="0" lang="fr-FR" sz="950" spc="-1" strike="noStrike">
              <a:solidFill>
                <a:srgbClr val="000000"/>
              </a:solidFill>
              <a:latin typeface="Arial"/>
            </a:endParaRPr>
          </a:p>
          <a:p>
            <a:pPr lvl="1" marL="324000" indent="-143640">
              <a:lnSpc>
                <a:spcPct val="100000"/>
              </a:lnSpc>
              <a:spcBef>
                <a:spcPts val="601"/>
              </a:spcBef>
              <a:spcAft>
                <a:spcPts val="799"/>
              </a:spcAft>
              <a:buClr>
                <a:srgbClr val="000000"/>
              </a:buClr>
              <a:buFont typeface="Arial"/>
              <a:buAutoNum type="alphaLcPeriod"/>
            </a:pPr>
            <a:r>
              <a:rPr b="0" lang="fr-FR" sz="950" spc="-1" strike="noStrike">
                <a:solidFill>
                  <a:srgbClr val="000000"/>
                </a:solidFill>
                <a:latin typeface="Arial"/>
              </a:rPr>
              <a:t>Sous-titre de partie</a:t>
            </a:r>
            <a:endParaRPr b="0" lang="fr-FR" sz="950" spc="-1" strike="noStrike">
              <a:solidFill>
                <a:srgbClr val="000000"/>
              </a:solidFill>
              <a:latin typeface="Arial"/>
            </a:endParaRPr>
          </a:p>
          <a:p>
            <a:pPr lvl="1" marL="324000" indent="-143640">
              <a:lnSpc>
                <a:spcPct val="100000"/>
              </a:lnSpc>
              <a:spcBef>
                <a:spcPts val="601"/>
              </a:spcBef>
              <a:spcAft>
                <a:spcPts val="799"/>
              </a:spcAft>
              <a:buClr>
                <a:srgbClr val="000000"/>
              </a:buClr>
              <a:buFont typeface="Arial"/>
              <a:buAutoNum type="alphaLcPeriod"/>
            </a:pPr>
            <a:r>
              <a:rPr b="0" lang="fr-FR" sz="950" spc="-1" strike="noStrike">
                <a:solidFill>
                  <a:srgbClr val="000000"/>
                </a:solidFill>
                <a:latin typeface="Arial"/>
              </a:rPr>
              <a:t>Sous-titre de partie</a:t>
            </a:r>
            <a:endParaRPr b="0" lang="fr-FR" sz="950" spc="-1" strike="noStrike">
              <a:solidFill>
                <a:srgbClr val="000000"/>
              </a:solidFill>
              <a:latin typeface="Arial"/>
            </a:endParaRPr>
          </a:p>
        </p:txBody>
      </p:sp>
      <p:sp>
        <p:nvSpPr>
          <p:cNvPr id="283" name="TextShape 5"/>
          <p:cNvSpPr txBox="1"/>
          <p:nvPr/>
        </p:nvSpPr>
        <p:spPr>
          <a:xfrm>
            <a:off x="7614000" y="4783680"/>
            <a:ext cx="1169640" cy="359640"/>
          </a:xfrm>
          <a:prstGeom prst="rect">
            <a:avLst/>
          </a:prstGeom>
          <a:noFill/>
          <a:ln>
            <a:noFill/>
          </a:ln>
        </p:spPr>
        <p:txBody>
          <a:bodyPr lIns="0" rIns="0" tIns="0" bIns="0" anchor="ctr">
            <a:noAutofit/>
          </a:bodyPr>
          <a:p>
            <a:pPr algn="r">
              <a:lnSpc>
                <a:spcPct val="100000"/>
              </a:lnSpc>
            </a:pPr>
            <a:r>
              <a:rPr b="1" lang="fr-FR" sz="750" spc="-1" strike="noStrike" cap="all">
                <a:solidFill>
                  <a:srgbClr val="000000"/>
                </a:solidFill>
                <a:latin typeface="Arial"/>
              </a:rPr>
              <a:t>XX/XX/XXXX</a:t>
            </a:r>
            <a:endParaRPr b="0" lang="fr-FR" sz="750" spc="-1" strike="noStrike">
              <a:latin typeface="Times New Roman"/>
            </a:endParaRPr>
          </a:p>
        </p:txBody>
      </p:sp>
      <p:sp>
        <p:nvSpPr>
          <p:cNvPr id="284" name="TextShape 6"/>
          <p:cNvSpPr txBox="1"/>
          <p:nvPr/>
        </p:nvSpPr>
        <p:spPr>
          <a:xfrm>
            <a:off x="360000" y="4783680"/>
            <a:ext cx="5903640" cy="359640"/>
          </a:xfrm>
          <a:prstGeom prst="rect">
            <a:avLst/>
          </a:prstGeom>
          <a:noFill/>
          <a:ln>
            <a:noFill/>
          </a:ln>
        </p:spPr>
        <p:txBody>
          <a:bodyPr lIns="0" rIns="0" tIns="0" bIns="0" anchor="ctr">
            <a:noAutofit/>
          </a:bodyPr>
          <a:p>
            <a:pPr>
              <a:lnSpc>
                <a:spcPct val="100000"/>
              </a:lnSpc>
            </a:pPr>
            <a:r>
              <a:rPr b="1" lang="fr-FR" sz="750" spc="-1" strike="noStrike">
                <a:solidFill>
                  <a:srgbClr val="000000"/>
                </a:solidFill>
                <a:latin typeface="Arial"/>
              </a:rPr>
              <a:t>Intitulé de la direction/service interministérielle</a:t>
            </a:r>
            <a:endParaRPr b="0" lang="fr-FR" sz="750" spc="-1" strike="noStrike">
              <a:latin typeface="Times New Roman"/>
            </a:endParaRPr>
          </a:p>
        </p:txBody>
      </p:sp>
      <p:sp>
        <p:nvSpPr>
          <p:cNvPr id="285" name="TextShape 7"/>
          <p:cNvSpPr txBox="1"/>
          <p:nvPr/>
        </p:nvSpPr>
        <p:spPr>
          <a:xfrm>
            <a:off x="6264000" y="4783680"/>
            <a:ext cx="1349640" cy="359640"/>
          </a:xfrm>
          <a:prstGeom prst="rect">
            <a:avLst/>
          </a:prstGeom>
          <a:noFill/>
          <a:ln>
            <a:noFill/>
          </a:ln>
        </p:spPr>
        <p:txBody>
          <a:bodyPr lIns="0" rIns="0" tIns="0" bIns="0" anchor="ctr">
            <a:noAutofit/>
          </a:bodyPr>
          <a:p>
            <a:pPr algn="r">
              <a:lnSpc>
                <a:spcPct val="100000"/>
              </a:lnSpc>
            </a:pPr>
            <a:fld id="{12F4AA20-D4ED-4FE3-BABB-A18A0E2B213D}" type="slidenum">
              <a:rPr b="1" lang="fr-FR" sz="750" spc="-1" strike="noStrike">
                <a:solidFill>
                  <a:srgbClr val="000000"/>
                </a:solidFill>
                <a:latin typeface="Arial"/>
              </a:rPr>
              <a:t>&lt;numéro&gt;</a:t>
            </a:fld>
            <a:endParaRPr b="0" lang="fr-FR" sz="750" spc="-1" strike="noStrike">
              <a:latin typeface="Times New Roman"/>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TextShape 1"/>
          <p:cNvSpPr txBox="1"/>
          <p:nvPr/>
        </p:nvSpPr>
        <p:spPr>
          <a:xfrm>
            <a:off x="360000" y="738000"/>
            <a:ext cx="8423640" cy="4046040"/>
          </a:xfrm>
          <a:prstGeom prst="rect">
            <a:avLst/>
          </a:prstGeom>
          <a:noFill/>
          <a:ln w="10080">
            <a:solidFill>
              <a:srgbClr val="000000"/>
            </a:solidFill>
            <a:round/>
          </a:ln>
        </p:spPr>
        <p:txBody>
          <a:bodyPr lIns="0" rIns="0" tIns="0" bIns="360000" anchor="ctr">
            <a:noAutofit/>
          </a:bodyPr>
          <a:p>
            <a:pPr marL="396000" indent="-395640">
              <a:lnSpc>
                <a:spcPct val="90000"/>
              </a:lnSpc>
              <a:buClr>
                <a:srgbClr val="000000"/>
              </a:buClr>
              <a:buFont typeface="Arial"/>
              <a:buAutoNum type="arabicPeriod"/>
            </a:pPr>
            <a:r>
              <a:rPr b="1" lang="fr-FR" sz="3250" spc="-1" strike="noStrike">
                <a:solidFill>
                  <a:srgbClr val="000000"/>
                </a:solidFill>
                <a:latin typeface="Arial"/>
              </a:rPr>
              <a:t>Titre de partie</a:t>
            </a:r>
            <a:endParaRPr b="0" lang="fr-FR" sz="3250" spc="-1" strike="noStrike">
              <a:solidFill>
                <a:srgbClr val="000000"/>
              </a:solidFill>
              <a:latin typeface="Arial"/>
            </a:endParaRPr>
          </a:p>
        </p:txBody>
      </p:sp>
      <p:sp>
        <p:nvSpPr>
          <p:cNvPr id="287" name="TextShape 2"/>
          <p:cNvSpPr txBox="1"/>
          <p:nvPr/>
        </p:nvSpPr>
        <p:spPr>
          <a:xfrm>
            <a:off x="7614000" y="4783680"/>
            <a:ext cx="1169640" cy="359640"/>
          </a:xfrm>
          <a:prstGeom prst="rect">
            <a:avLst/>
          </a:prstGeom>
          <a:noFill/>
          <a:ln>
            <a:noFill/>
          </a:ln>
        </p:spPr>
        <p:txBody>
          <a:bodyPr lIns="0" rIns="0" tIns="0" bIns="0" anchor="ctr">
            <a:noAutofit/>
          </a:bodyPr>
          <a:p>
            <a:pPr algn="r">
              <a:lnSpc>
                <a:spcPct val="100000"/>
              </a:lnSpc>
            </a:pPr>
            <a:r>
              <a:rPr b="1" lang="fr-FR" sz="750" spc="-1" strike="noStrike" cap="all">
                <a:solidFill>
                  <a:srgbClr val="000000"/>
                </a:solidFill>
                <a:latin typeface="Arial"/>
              </a:rPr>
              <a:t>XX/XX/XXXX</a:t>
            </a:r>
            <a:endParaRPr b="0" lang="fr-FR" sz="750" spc="-1" strike="noStrike">
              <a:latin typeface="Times New Roman"/>
            </a:endParaRPr>
          </a:p>
        </p:txBody>
      </p:sp>
      <p:sp>
        <p:nvSpPr>
          <p:cNvPr id="288" name="TextShape 3"/>
          <p:cNvSpPr txBox="1"/>
          <p:nvPr/>
        </p:nvSpPr>
        <p:spPr>
          <a:xfrm>
            <a:off x="360000" y="4783680"/>
            <a:ext cx="5903640" cy="359640"/>
          </a:xfrm>
          <a:prstGeom prst="rect">
            <a:avLst/>
          </a:prstGeom>
          <a:noFill/>
          <a:ln>
            <a:noFill/>
          </a:ln>
        </p:spPr>
        <p:txBody>
          <a:bodyPr lIns="0" rIns="0" tIns="0" bIns="0" anchor="ctr">
            <a:noAutofit/>
          </a:bodyPr>
          <a:p>
            <a:pPr>
              <a:lnSpc>
                <a:spcPct val="100000"/>
              </a:lnSpc>
            </a:pPr>
            <a:r>
              <a:rPr b="1" lang="fr-FR" sz="750" spc="-1" strike="noStrike">
                <a:solidFill>
                  <a:srgbClr val="000000"/>
                </a:solidFill>
                <a:latin typeface="Arial"/>
              </a:rPr>
              <a:t>Intitulé de la direction/service interministérielle</a:t>
            </a:r>
            <a:endParaRPr b="0" lang="fr-FR" sz="750" spc="-1" strike="noStrike">
              <a:latin typeface="Times New Roman"/>
            </a:endParaRPr>
          </a:p>
        </p:txBody>
      </p:sp>
      <p:sp>
        <p:nvSpPr>
          <p:cNvPr id="289" name="TextShape 4"/>
          <p:cNvSpPr txBox="1"/>
          <p:nvPr/>
        </p:nvSpPr>
        <p:spPr>
          <a:xfrm>
            <a:off x="6264000" y="4783680"/>
            <a:ext cx="1349640" cy="359640"/>
          </a:xfrm>
          <a:prstGeom prst="rect">
            <a:avLst/>
          </a:prstGeom>
          <a:noFill/>
          <a:ln>
            <a:noFill/>
          </a:ln>
        </p:spPr>
        <p:txBody>
          <a:bodyPr lIns="0" rIns="0" tIns="0" bIns="0" anchor="ctr">
            <a:noAutofit/>
          </a:bodyPr>
          <a:p>
            <a:pPr algn="r">
              <a:lnSpc>
                <a:spcPct val="100000"/>
              </a:lnSpc>
            </a:pPr>
            <a:fld id="{AF877271-6D7C-47AE-934E-912F760ADF93}" type="slidenum">
              <a:rPr b="1" lang="fr-FR" sz="750" spc="-1" strike="noStrike">
                <a:solidFill>
                  <a:srgbClr val="000000"/>
                </a:solidFill>
                <a:latin typeface="Arial"/>
              </a:rPr>
              <a:t>&lt;numéro&gt;</a:t>
            </a:fld>
            <a:endParaRPr b="0" lang="fr-FR" sz="750" spc="-1" strike="noStrike">
              <a:latin typeface="Times New Roman"/>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 name="TextShape 1"/>
          <p:cNvSpPr txBox="1"/>
          <p:nvPr/>
        </p:nvSpPr>
        <p:spPr>
          <a:xfrm>
            <a:off x="360000" y="900000"/>
            <a:ext cx="8423640" cy="719640"/>
          </a:xfrm>
          <a:prstGeom prst="rect">
            <a:avLst/>
          </a:prstGeom>
          <a:noFill/>
          <a:ln>
            <a:noFill/>
          </a:ln>
        </p:spPr>
        <p:txBody>
          <a:bodyPr lIns="0" rIns="0" tIns="0" bIns="0">
            <a:noAutofit/>
          </a:bodyPr>
          <a:p>
            <a:pPr>
              <a:lnSpc>
                <a:spcPct val="90000"/>
              </a:lnSpc>
            </a:pPr>
            <a:r>
              <a:rPr b="1" lang="fr-FR" sz="2550" spc="-1" strike="noStrike">
                <a:solidFill>
                  <a:srgbClr val="000000"/>
                </a:solidFill>
                <a:latin typeface="Arial"/>
              </a:rPr>
              <a:t>Lorem ipsum dolor </a:t>
            </a:r>
            <a:br/>
            <a:r>
              <a:rPr b="1" lang="fr-FR" sz="2550" spc="-1" strike="noStrike">
                <a:solidFill>
                  <a:srgbClr val="000000"/>
                </a:solidFill>
                <a:latin typeface="Arial"/>
              </a:rPr>
              <a:t>sit amet consectetur</a:t>
            </a:r>
            <a:endParaRPr b="0" lang="fr-FR" sz="2550" spc="-1" strike="noStrike">
              <a:solidFill>
                <a:srgbClr val="000000"/>
              </a:solidFill>
              <a:latin typeface="Arial"/>
            </a:endParaRPr>
          </a:p>
        </p:txBody>
      </p:sp>
      <p:sp>
        <p:nvSpPr>
          <p:cNvPr id="291" name="TextShape 2"/>
          <p:cNvSpPr txBox="1"/>
          <p:nvPr/>
        </p:nvSpPr>
        <p:spPr>
          <a:xfrm>
            <a:off x="3312000" y="180000"/>
            <a:ext cx="5471640" cy="359640"/>
          </a:xfrm>
          <a:prstGeom prst="rect">
            <a:avLst/>
          </a:prstGeom>
          <a:noFill/>
          <a:ln>
            <a:noFill/>
          </a:ln>
        </p:spPr>
        <p:txBody>
          <a:bodyPr lIns="0" rIns="0" tIns="0" bIns="0">
            <a:noAutofit/>
          </a:bodyPr>
          <a:p>
            <a:pPr marL="108000" indent="-107640" algn="r">
              <a:lnSpc>
                <a:spcPct val="100000"/>
              </a:lnSpc>
              <a:buClr>
                <a:srgbClr val="000000"/>
              </a:buClr>
              <a:buFont typeface="Arial"/>
              <a:buAutoNum type="arabicPeriod"/>
            </a:pPr>
            <a:r>
              <a:rPr b="1" lang="fr-FR" sz="750" spc="-1" strike="noStrike">
                <a:solidFill>
                  <a:srgbClr val="000000"/>
                </a:solidFill>
                <a:latin typeface="Arial"/>
              </a:rPr>
              <a:t>Titre de partie</a:t>
            </a:r>
            <a:endParaRPr b="0" lang="fr-FR" sz="750" spc="-1" strike="noStrike">
              <a:solidFill>
                <a:srgbClr val="000000"/>
              </a:solidFill>
              <a:latin typeface="Arial"/>
            </a:endParaRPr>
          </a:p>
          <a:p>
            <a:pPr lvl="1" marL="108000" indent="-107640" algn="r">
              <a:lnSpc>
                <a:spcPct val="100000"/>
              </a:lnSpc>
              <a:buClr>
                <a:srgbClr val="000000"/>
              </a:buClr>
              <a:buFont typeface="Arial"/>
              <a:buAutoNum type="alphaLcPeriod"/>
            </a:pPr>
            <a:r>
              <a:rPr b="0" lang="fr-FR" sz="750" spc="-1" strike="noStrike">
                <a:solidFill>
                  <a:srgbClr val="000000"/>
                </a:solidFill>
                <a:latin typeface="Arial"/>
              </a:rPr>
              <a:t>Sous-titre de partie</a:t>
            </a:r>
            <a:endParaRPr b="0" lang="fr-FR" sz="750" spc="-1" strike="noStrike">
              <a:solidFill>
                <a:srgbClr val="000000"/>
              </a:solidFill>
              <a:latin typeface="Arial"/>
            </a:endParaRPr>
          </a:p>
        </p:txBody>
      </p:sp>
      <p:sp>
        <p:nvSpPr>
          <p:cNvPr id="292" name="TextShape 3"/>
          <p:cNvSpPr txBox="1"/>
          <p:nvPr/>
        </p:nvSpPr>
        <p:spPr>
          <a:xfrm>
            <a:off x="360000" y="1836000"/>
            <a:ext cx="2519640" cy="2573640"/>
          </a:xfrm>
          <a:prstGeom prst="rect">
            <a:avLst/>
          </a:prstGeom>
          <a:noFill/>
          <a:ln>
            <a:noFill/>
          </a:ln>
        </p:spPr>
        <p:txBody>
          <a:bodyPr lIns="0" rIns="0" tIns="0" bIns="0">
            <a:noAutofit/>
          </a:bodyPr>
          <a:p>
            <a:pPr>
              <a:lnSpc>
                <a:spcPct val="100000"/>
              </a:lnSpc>
              <a:spcAft>
                <a:spcPts val="499"/>
              </a:spcAft>
            </a:pPr>
            <a:r>
              <a:rPr b="0" lang="fr-FR" sz="1050" spc="-1" strike="noStrike">
                <a:solidFill>
                  <a:srgbClr val="000000"/>
                </a:solidFill>
                <a:latin typeface="Arial"/>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t>
            </a:r>
            <a:endParaRPr b="0" lang="fr-FR" sz="1050" spc="-1" strike="noStrike">
              <a:solidFill>
                <a:srgbClr val="000000"/>
              </a:solidFill>
              <a:latin typeface="Arial"/>
            </a:endParaRPr>
          </a:p>
        </p:txBody>
      </p:sp>
      <p:sp>
        <p:nvSpPr>
          <p:cNvPr id="293" name="TextShape 4"/>
          <p:cNvSpPr txBox="1"/>
          <p:nvPr/>
        </p:nvSpPr>
        <p:spPr>
          <a:xfrm>
            <a:off x="3312000" y="1836000"/>
            <a:ext cx="2519640" cy="2573640"/>
          </a:xfrm>
          <a:prstGeom prst="rect">
            <a:avLst/>
          </a:prstGeom>
          <a:noFill/>
          <a:ln>
            <a:noFill/>
          </a:ln>
        </p:spPr>
        <p:txBody>
          <a:bodyPr lIns="0" rIns="0" tIns="0" bIns="0">
            <a:noAutofit/>
          </a:bodyPr>
          <a:p>
            <a:pPr>
              <a:lnSpc>
                <a:spcPct val="100000"/>
              </a:lnSpc>
              <a:spcAft>
                <a:spcPts val="499"/>
              </a:spcAft>
            </a:pPr>
            <a:r>
              <a:rPr b="0" lang="fr-FR" sz="1050" spc="-1" strike="noStrike">
                <a:solidFill>
                  <a:srgbClr val="000000"/>
                </a:solidFill>
                <a:latin typeface="Arial"/>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t>
            </a:r>
            <a:endParaRPr b="0" lang="fr-FR" sz="1050" spc="-1" strike="noStrike">
              <a:solidFill>
                <a:srgbClr val="000000"/>
              </a:solidFill>
              <a:latin typeface="Arial"/>
            </a:endParaRPr>
          </a:p>
        </p:txBody>
      </p:sp>
      <p:sp>
        <p:nvSpPr>
          <p:cNvPr id="294" name="TextShape 5"/>
          <p:cNvSpPr txBox="1"/>
          <p:nvPr/>
        </p:nvSpPr>
        <p:spPr>
          <a:xfrm>
            <a:off x="6264000" y="1836000"/>
            <a:ext cx="2519640" cy="2573640"/>
          </a:xfrm>
          <a:prstGeom prst="rect">
            <a:avLst/>
          </a:prstGeom>
          <a:noFill/>
          <a:ln>
            <a:noFill/>
          </a:ln>
        </p:spPr>
        <p:txBody>
          <a:bodyPr lIns="0" rIns="0" tIns="0" bIns="0">
            <a:noAutofit/>
          </a:bodyPr>
          <a:p>
            <a:pPr>
              <a:lnSpc>
                <a:spcPct val="100000"/>
              </a:lnSpc>
              <a:spcAft>
                <a:spcPts val="499"/>
              </a:spcAft>
            </a:pPr>
            <a:r>
              <a:rPr b="0" lang="fr-FR" sz="1050" spc="-1" strike="noStrike">
                <a:solidFill>
                  <a:srgbClr val="000000"/>
                </a:solidFill>
                <a:latin typeface="Arial"/>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t>
            </a:r>
            <a:endParaRPr b="0" lang="fr-FR" sz="1050" spc="-1" strike="noStrike">
              <a:solidFill>
                <a:srgbClr val="000000"/>
              </a:solidFill>
              <a:latin typeface="Arial"/>
            </a:endParaRPr>
          </a:p>
        </p:txBody>
      </p:sp>
      <p:sp>
        <p:nvSpPr>
          <p:cNvPr id="295" name="TextShape 6"/>
          <p:cNvSpPr txBox="1"/>
          <p:nvPr/>
        </p:nvSpPr>
        <p:spPr>
          <a:xfrm>
            <a:off x="7614000" y="4783680"/>
            <a:ext cx="1169640" cy="359640"/>
          </a:xfrm>
          <a:prstGeom prst="rect">
            <a:avLst/>
          </a:prstGeom>
          <a:noFill/>
          <a:ln>
            <a:noFill/>
          </a:ln>
        </p:spPr>
        <p:txBody>
          <a:bodyPr lIns="0" rIns="0" tIns="0" bIns="0" anchor="ctr">
            <a:noAutofit/>
          </a:bodyPr>
          <a:p>
            <a:pPr algn="r">
              <a:lnSpc>
                <a:spcPct val="100000"/>
              </a:lnSpc>
            </a:pPr>
            <a:r>
              <a:rPr b="1" lang="fr-FR" sz="750" spc="-1" strike="noStrike" cap="all">
                <a:solidFill>
                  <a:srgbClr val="000000"/>
                </a:solidFill>
                <a:latin typeface="Arial"/>
              </a:rPr>
              <a:t>XX/XX/XXXX</a:t>
            </a:r>
            <a:endParaRPr b="0" lang="fr-FR" sz="750" spc="-1" strike="noStrike">
              <a:latin typeface="Times New Roman"/>
            </a:endParaRPr>
          </a:p>
        </p:txBody>
      </p:sp>
      <p:sp>
        <p:nvSpPr>
          <p:cNvPr id="296" name="TextShape 7"/>
          <p:cNvSpPr txBox="1"/>
          <p:nvPr/>
        </p:nvSpPr>
        <p:spPr>
          <a:xfrm>
            <a:off x="360000" y="4783680"/>
            <a:ext cx="5903640" cy="359640"/>
          </a:xfrm>
          <a:prstGeom prst="rect">
            <a:avLst/>
          </a:prstGeom>
          <a:noFill/>
          <a:ln>
            <a:noFill/>
          </a:ln>
        </p:spPr>
        <p:txBody>
          <a:bodyPr lIns="0" rIns="0" tIns="0" bIns="0" anchor="ctr">
            <a:noAutofit/>
          </a:bodyPr>
          <a:p>
            <a:pPr>
              <a:lnSpc>
                <a:spcPct val="100000"/>
              </a:lnSpc>
            </a:pPr>
            <a:r>
              <a:rPr b="1" lang="fr-FR" sz="750" spc="-1" strike="noStrike">
                <a:solidFill>
                  <a:srgbClr val="000000"/>
                </a:solidFill>
                <a:latin typeface="Arial"/>
              </a:rPr>
              <a:t>Intitulé de la direction/service interministérielle</a:t>
            </a:r>
            <a:endParaRPr b="0" lang="fr-FR" sz="750" spc="-1" strike="noStrike">
              <a:latin typeface="Times New Roman"/>
            </a:endParaRPr>
          </a:p>
        </p:txBody>
      </p:sp>
      <p:sp>
        <p:nvSpPr>
          <p:cNvPr id="297" name="TextShape 8"/>
          <p:cNvSpPr txBox="1"/>
          <p:nvPr/>
        </p:nvSpPr>
        <p:spPr>
          <a:xfrm>
            <a:off x="6264000" y="4783680"/>
            <a:ext cx="1349640" cy="359640"/>
          </a:xfrm>
          <a:prstGeom prst="rect">
            <a:avLst/>
          </a:prstGeom>
          <a:noFill/>
          <a:ln>
            <a:noFill/>
          </a:ln>
        </p:spPr>
        <p:txBody>
          <a:bodyPr lIns="0" rIns="0" tIns="0" bIns="0" anchor="ctr">
            <a:noAutofit/>
          </a:bodyPr>
          <a:p>
            <a:pPr algn="r">
              <a:lnSpc>
                <a:spcPct val="100000"/>
              </a:lnSpc>
            </a:pPr>
            <a:fld id="{1CEF673C-40D0-4B69-B90B-BFF49F85A136}" type="slidenum">
              <a:rPr b="1" lang="fr-FR" sz="750" spc="-1" strike="noStrike">
                <a:solidFill>
                  <a:srgbClr val="000000"/>
                </a:solidFill>
                <a:latin typeface="Arial"/>
              </a:rPr>
              <a:t>&lt;numéro&gt;</a:t>
            </a:fld>
            <a:endParaRPr b="0" lang="fr-FR" sz="750" spc="-1" strike="noStrike">
              <a:latin typeface="Times New Roman"/>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8" name="TextShape 1"/>
          <p:cNvSpPr txBox="1"/>
          <p:nvPr/>
        </p:nvSpPr>
        <p:spPr>
          <a:xfrm>
            <a:off x="360000" y="900000"/>
            <a:ext cx="8423640" cy="719640"/>
          </a:xfrm>
          <a:prstGeom prst="rect">
            <a:avLst/>
          </a:prstGeom>
          <a:noFill/>
          <a:ln>
            <a:noFill/>
          </a:ln>
        </p:spPr>
        <p:txBody>
          <a:bodyPr lIns="0" rIns="0" tIns="0" bIns="0">
            <a:noAutofit/>
          </a:bodyPr>
          <a:p>
            <a:pPr>
              <a:lnSpc>
                <a:spcPct val="90000"/>
              </a:lnSpc>
            </a:pPr>
            <a:r>
              <a:rPr b="1" lang="fr-FR" sz="2550" spc="-1" strike="noStrike">
                <a:solidFill>
                  <a:srgbClr val="000000"/>
                </a:solidFill>
                <a:latin typeface="Arial"/>
              </a:rPr>
              <a:t>Lorem ipsum dolor </a:t>
            </a:r>
            <a:br/>
            <a:r>
              <a:rPr b="1" lang="fr-FR" sz="2550" spc="-1" strike="noStrike">
                <a:solidFill>
                  <a:srgbClr val="000000"/>
                </a:solidFill>
                <a:latin typeface="Arial"/>
              </a:rPr>
              <a:t>sit amet consectetur</a:t>
            </a:r>
            <a:endParaRPr b="0" lang="fr-FR" sz="2550" spc="-1" strike="noStrike">
              <a:solidFill>
                <a:srgbClr val="000000"/>
              </a:solidFill>
              <a:latin typeface="Arial"/>
            </a:endParaRPr>
          </a:p>
        </p:txBody>
      </p:sp>
      <p:sp>
        <p:nvSpPr>
          <p:cNvPr id="299" name="TextShape 2"/>
          <p:cNvSpPr txBox="1"/>
          <p:nvPr/>
        </p:nvSpPr>
        <p:spPr>
          <a:xfrm>
            <a:off x="360000" y="1836000"/>
            <a:ext cx="8423640" cy="2573640"/>
          </a:xfrm>
          <a:prstGeom prst="rect">
            <a:avLst/>
          </a:prstGeom>
          <a:noFill/>
          <a:ln>
            <a:noFill/>
          </a:ln>
        </p:spPr>
        <p:txBody>
          <a:bodyPr lIns="0" rIns="0" tIns="0" bIns="0">
            <a:noAutofit/>
          </a:bodyPr>
          <a:p>
            <a:pPr>
              <a:lnSpc>
                <a:spcPct val="100000"/>
              </a:lnSpc>
              <a:spcAft>
                <a:spcPts val="499"/>
              </a:spcAft>
            </a:pPr>
            <a:r>
              <a:rPr b="0" lang="fr-FR" sz="1050" spc="-1" strike="noStrike">
                <a:solidFill>
                  <a:srgbClr val="000000"/>
                </a:solidFill>
                <a:latin typeface="Arial"/>
              </a:rPr>
              <a:t>Lorem ipsum dolor sit amet, consectetuer adipiscing elit, sed diamnonummy nibh euismod tincidunt ut laoreet dolore magna aliquam erat volutpat.</a:t>
            </a:r>
            <a:endParaRPr b="0" lang="fr-FR" sz="1050" spc="-1" strike="noStrike">
              <a:solidFill>
                <a:srgbClr val="000000"/>
              </a:solidFill>
              <a:latin typeface="Arial"/>
            </a:endParaRPr>
          </a:p>
          <a:p>
            <a:pPr lvl="1" marL="252000" indent="-71640">
              <a:lnSpc>
                <a:spcPct val="100000"/>
              </a:lnSpc>
              <a:spcBef>
                <a:spcPts val="601"/>
              </a:spcBef>
              <a:spcAft>
                <a:spcPts val="601"/>
              </a:spcAft>
              <a:buClr>
                <a:srgbClr val="000000"/>
              </a:buClr>
              <a:buFont typeface="Arial"/>
              <a:buChar char="•"/>
            </a:pPr>
            <a:r>
              <a:rPr b="0" lang="fr-FR" sz="950" spc="-1" strike="noStrike">
                <a:solidFill>
                  <a:srgbClr val="000000"/>
                </a:solidFill>
                <a:latin typeface="Arial"/>
              </a:rPr>
              <a:t>Lorem ipsum dolor sit amet</a:t>
            </a:r>
            <a:endParaRPr b="0" lang="fr-FR" sz="950" spc="-1" strike="noStrike">
              <a:solidFill>
                <a:srgbClr val="000000"/>
              </a:solidFill>
              <a:latin typeface="Arial"/>
            </a:endParaRPr>
          </a:p>
          <a:p>
            <a:pPr lvl="1" marL="252000" indent="-71640">
              <a:lnSpc>
                <a:spcPct val="100000"/>
              </a:lnSpc>
              <a:spcBef>
                <a:spcPts val="601"/>
              </a:spcBef>
              <a:spcAft>
                <a:spcPts val="601"/>
              </a:spcAft>
              <a:buClr>
                <a:srgbClr val="000000"/>
              </a:buClr>
              <a:buFont typeface="Arial"/>
              <a:buChar char="•"/>
            </a:pPr>
            <a:r>
              <a:rPr b="0" lang="fr-FR" sz="950" spc="-1" strike="noStrike">
                <a:solidFill>
                  <a:srgbClr val="000000"/>
                </a:solidFill>
                <a:latin typeface="Arial"/>
              </a:rPr>
              <a:t>Lorem ipsum dolor sit amet</a:t>
            </a:r>
            <a:endParaRPr b="0" lang="fr-FR" sz="950" spc="-1" strike="noStrike">
              <a:solidFill>
                <a:srgbClr val="000000"/>
              </a:solidFill>
              <a:latin typeface="Arial"/>
            </a:endParaRPr>
          </a:p>
          <a:p>
            <a:pPr lvl="1" marL="252000" indent="-71640">
              <a:lnSpc>
                <a:spcPct val="100000"/>
              </a:lnSpc>
              <a:spcBef>
                <a:spcPts val="601"/>
              </a:spcBef>
              <a:spcAft>
                <a:spcPts val="601"/>
              </a:spcAft>
              <a:buClr>
                <a:srgbClr val="000000"/>
              </a:buClr>
              <a:buFont typeface="Arial"/>
              <a:buChar char="•"/>
            </a:pPr>
            <a:r>
              <a:rPr b="0" lang="fr-FR" sz="950" spc="-1" strike="noStrike">
                <a:solidFill>
                  <a:srgbClr val="000000"/>
                </a:solidFill>
                <a:latin typeface="Arial"/>
              </a:rPr>
              <a:t>Lorem ipsum dolor sit amet</a:t>
            </a:r>
            <a:endParaRPr b="0" lang="fr-FR" sz="950" spc="-1" strike="noStrike">
              <a:solidFill>
                <a:srgbClr val="000000"/>
              </a:solidFill>
              <a:latin typeface="Arial"/>
            </a:endParaRPr>
          </a:p>
          <a:p>
            <a:pPr lvl="1" marL="252000" indent="-71640">
              <a:lnSpc>
                <a:spcPct val="100000"/>
              </a:lnSpc>
              <a:spcBef>
                <a:spcPts val="601"/>
              </a:spcBef>
              <a:spcAft>
                <a:spcPts val="601"/>
              </a:spcAft>
              <a:buClr>
                <a:srgbClr val="000000"/>
              </a:buClr>
              <a:buFont typeface="Arial"/>
              <a:buChar char="•"/>
            </a:pPr>
            <a:r>
              <a:rPr b="0" lang="fr-FR" sz="950" spc="-1" strike="noStrike">
                <a:solidFill>
                  <a:srgbClr val="000000"/>
                </a:solidFill>
                <a:latin typeface="Arial"/>
              </a:rPr>
              <a:t>Lorem ipsum dolor sit amet </a:t>
            </a:r>
            <a:endParaRPr b="0" lang="fr-FR" sz="950" spc="-1" strike="noStrike">
              <a:solidFill>
                <a:srgbClr val="000000"/>
              </a:solidFill>
              <a:latin typeface="Arial"/>
            </a:endParaRPr>
          </a:p>
        </p:txBody>
      </p:sp>
      <p:sp>
        <p:nvSpPr>
          <p:cNvPr id="300" name="TextShape 3"/>
          <p:cNvSpPr txBox="1"/>
          <p:nvPr/>
        </p:nvSpPr>
        <p:spPr>
          <a:xfrm>
            <a:off x="3312000" y="180000"/>
            <a:ext cx="5471640" cy="359640"/>
          </a:xfrm>
          <a:prstGeom prst="rect">
            <a:avLst/>
          </a:prstGeom>
          <a:noFill/>
          <a:ln>
            <a:noFill/>
          </a:ln>
        </p:spPr>
        <p:txBody>
          <a:bodyPr lIns="0" rIns="0" tIns="0" bIns="0">
            <a:noAutofit/>
          </a:bodyPr>
          <a:p>
            <a:pPr marL="108000" indent="-107640" algn="r">
              <a:lnSpc>
                <a:spcPct val="100000"/>
              </a:lnSpc>
              <a:buClr>
                <a:srgbClr val="000000"/>
              </a:buClr>
              <a:buFont typeface="Arial"/>
              <a:buAutoNum type="arabicPeriod"/>
            </a:pPr>
            <a:r>
              <a:rPr b="1" lang="fr-FR" sz="750" spc="-1" strike="noStrike">
                <a:solidFill>
                  <a:srgbClr val="000000"/>
                </a:solidFill>
                <a:latin typeface="Arial"/>
              </a:rPr>
              <a:t>Titre de partie</a:t>
            </a:r>
            <a:endParaRPr b="0" lang="fr-FR" sz="750" spc="-1" strike="noStrike">
              <a:solidFill>
                <a:srgbClr val="000000"/>
              </a:solidFill>
              <a:latin typeface="Arial"/>
            </a:endParaRPr>
          </a:p>
          <a:p>
            <a:pPr lvl="1" marL="108000" indent="-107640" algn="r">
              <a:lnSpc>
                <a:spcPct val="100000"/>
              </a:lnSpc>
              <a:buClr>
                <a:srgbClr val="000000"/>
              </a:buClr>
              <a:buFont typeface="Arial"/>
              <a:buAutoNum type="alphaLcPeriod"/>
            </a:pPr>
            <a:r>
              <a:rPr b="0" lang="fr-FR" sz="750" spc="-1" strike="noStrike">
                <a:solidFill>
                  <a:srgbClr val="000000"/>
                </a:solidFill>
                <a:latin typeface="Arial"/>
              </a:rPr>
              <a:t>Sous-titre de partie</a:t>
            </a:r>
            <a:endParaRPr b="0" lang="fr-FR" sz="750" spc="-1" strike="noStrike">
              <a:solidFill>
                <a:srgbClr val="000000"/>
              </a:solidFill>
              <a:latin typeface="Arial"/>
            </a:endParaRPr>
          </a:p>
        </p:txBody>
      </p:sp>
      <p:sp>
        <p:nvSpPr>
          <p:cNvPr id="301" name="TextShape 4"/>
          <p:cNvSpPr txBox="1"/>
          <p:nvPr/>
        </p:nvSpPr>
        <p:spPr>
          <a:xfrm>
            <a:off x="7614000" y="4783680"/>
            <a:ext cx="1169640" cy="359640"/>
          </a:xfrm>
          <a:prstGeom prst="rect">
            <a:avLst/>
          </a:prstGeom>
          <a:noFill/>
          <a:ln>
            <a:noFill/>
          </a:ln>
        </p:spPr>
        <p:txBody>
          <a:bodyPr lIns="0" rIns="0" tIns="0" bIns="0" anchor="ctr">
            <a:noAutofit/>
          </a:bodyPr>
          <a:p>
            <a:pPr algn="r">
              <a:lnSpc>
                <a:spcPct val="100000"/>
              </a:lnSpc>
            </a:pPr>
            <a:r>
              <a:rPr b="1" lang="fr-FR" sz="750" spc="-1" strike="noStrike" cap="all">
                <a:solidFill>
                  <a:srgbClr val="000000"/>
                </a:solidFill>
                <a:latin typeface="Arial"/>
              </a:rPr>
              <a:t>XX/XX/XXXX</a:t>
            </a:r>
            <a:endParaRPr b="0" lang="fr-FR" sz="750" spc="-1" strike="noStrike">
              <a:latin typeface="Times New Roman"/>
            </a:endParaRPr>
          </a:p>
        </p:txBody>
      </p:sp>
      <p:sp>
        <p:nvSpPr>
          <p:cNvPr id="302" name="TextShape 5"/>
          <p:cNvSpPr txBox="1"/>
          <p:nvPr/>
        </p:nvSpPr>
        <p:spPr>
          <a:xfrm>
            <a:off x="360000" y="4783680"/>
            <a:ext cx="5903640" cy="359640"/>
          </a:xfrm>
          <a:prstGeom prst="rect">
            <a:avLst/>
          </a:prstGeom>
          <a:noFill/>
          <a:ln>
            <a:noFill/>
          </a:ln>
        </p:spPr>
        <p:txBody>
          <a:bodyPr lIns="0" rIns="0" tIns="0" bIns="0" anchor="ctr">
            <a:noAutofit/>
          </a:bodyPr>
          <a:p>
            <a:pPr>
              <a:lnSpc>
                <a:spcPct val="100000"/>
              </a:lnSpc>
            </a:pPr>
            <a:r>
              <a:rPr b="1" lang="fr-FR" sz="750" spc="-1" strike="noStrike">
                <a:solidFill>
                  <a:srgbClr val="000000"/>
                </a:solidFill>
                <a:latin typeface="Arial"/>
              </a:rPr>
              <a:t>Intitulé de la direction/service interministérielle</a:t>
            </a:r>
            <a:endParaRPr b="0" lang="fr-FR" sz="750" spc="-1" strike="noStrike">
              <a:latin typeface="Times New Roman"/>
            </a:endParaRPr>
          </a:p>
        </p:txBody>
      </p:sp>
      <p:sp>
        <p:nvSpPr>
          <p:cNvPr id="303" name="TextShape 6"/>
          <p:cNvSpPr txBox="1"/>
          <p:nvPr/>
        </p:nvSpPr>
        <p:spPr>
          <a:xfrm>
            <a:off x="6264000" y="4783680"/>
            <a:ext cx="1349640" cy="359640"/>
          </a:xfrm>
          <a:prstGeom prst="rect">
            <a:avLst/>
          </a:prstGeom>
          <a:noFill/>
          <a:ln>
            <a:noFill/>
          </a:ln>
        </p:spPr>
        <p:txBody>
          <a:bodyPr lIns="0" rIns="0" tIns="0" bIns="0" anchor="ctr">
            <a:noAutofit/>
          </a:bodyPr>
          <a:p>
            <a:pPr algn="r">
              <a:lnSpc>
                <a:spcPct val="100000"/>
              </a:lnSpc>
            </a:pPr>
            <a:fld id="{7B25FCBF-FEFA-4381-8F4E-7BDA7C412994}" type="slidenum">
              <a:rPr b="1" lang="fr-FR" sz="750" spc="-1" strike="noStrike">
                <a:solidFill>
                  <a:srgbClr val="000000"/>
                </a:solidFill>
                <a:latin typeface="Arial"/>
              </a:rPr>
              <a:t>&lt;numéro&gt;</a:t>
            </a:fld>
            <a:endParaRPr b="0" lang="fr-FR" sz="750" spc="-1" strike="noStrike">
              <a:latin typeface="Times New Roman"/>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pic>
        <p:nvPicPr>
          <p:cNvPr id="304" name="Image 12" descr=""/>
          <p:cNvPicPr/>
          <p:nvPr/>
        </p:nvPicPr>
        <p:blipFill>
          <a:blip r:embed="rId1"/>
          <a:stretch/>
        </p:blipFill>
        <p:spPr>
          <a:xfrm>
            <a:off x="2811600" y="3831840"/>
            <a:ext cx="4386240" cy="664560"/>
          </a:xfrm>
          <a:prstGeom prst="rect">
            <a:avLst/>
          </a:prstGeom>
          <a:ln>
            <a:noFill/>
          </a:ln>
        </p:spPr>
      </p:pic>
      <p:sp>
        <p:nvSpPr>
          <p:cNvPr id="305" name="CustomShape 1"/>
          <p:cNvSpPr/>
          <p:nvPr/>
        </p:nvSpPr>
        <p:spPr>
          <a:xfrm>
            <a:off x="7816320" y="3962520"/>
            <a:ext cx="539640" cy="287640"/>
          </a:xfrm>
          <a:prstGeom prst="rect">
            <a:avLst/>
          </a:prstGeom>
          <a:noFill/>
          <a:ln w="9360">
            <a:solidFill>
              <a:schemeClr val="tx1"/>
            </a:solidFill>
            <a:round/>
          </a:ln>
        </p:spPr>
        <p:style>
          <a:lnRef idx="0"/>
          <a:fillRef idx="0"/>
          <a:effectRef idx="0"/>
          <a:fontRef idx="minor"/>
        </p:style>
        <p:txBody>
          <a:bodyPr lIns="0" rIns="0" tIns="0" bIns="0" anchor="ctr">
            <a:noAutofit/>
          </a:bodyPr>
          <a:p>
            <a:pPr algn="ctr">
              <a:lnSpc>
                <a:spcPct val="100000"/>
              </a:lnSpc>
            </a:pPr>
            <a:r>
              <a:rPr b="1" lang="fr-FR" sz="1400" spc="-1" strike="noStrike">
                <a:solidFill>
                  <a:srgbClr val="e1000f"/>
                </a:solidFill>
                <a:latin typeface="Arial"/>
              </a:rPr>
              <a:t>1 &amp; 2</a:t>
            </a:r>
            <a:endParaRPr b="0" lang="fr-FR" sz="1400" spc="-1" strike="noStrike">
              <a:latin typeface="Arial"/>
            </a:endParaRPr>
          </a:p>
        </p:txBody>
      </p:sp>
      <p:sp>
        <p:nvSpPr>
          <p:cNvPr id="306" name="CustomShape 2"/>
          <p:cNvSpPr/>
          <p:nvPr/>
        </p:nvSpPr>
        <p:spPr>
          <a:xfrm>
            <a:off x="6772320" y="4016520"/>
            <a:ext cx="287640" cy="179640"/>
          </a:xfrm>
          <a:prstGeom prst="rect">
            <a:avLst/>
          </a:prstGeom>
          <a:noFill/>
          <a:ln w="9360">
            <a:solidFill>
              <a:schemeClr val="tx1"/>
            </a:solidFill>
            <a:round/>
          </a:ln>
        </p:spPr>
        <p:style>
          <a:lnRef idx="0"/>
          <a:fillRef idx="0"/>
          <a:effectRef idx="0"/>
          <a:fontRef idx="minor"/>
        </p:style>
      </p:sp>
      <p:sp>
        <p:nvSpPr>
          <p:cNvPr id="307" name="Line 3"/>
          <p:cNvSpPr/>
          <p:nvPr/>
        </p:nvSpPr>
        <p:spPr>
          <a:xfrm flipH="1">
            <a:off x="7060320" y="4106160"/>
            <a:ext cx="755640" cy="0"/>
          </a:xfrm>
          <a:prstGeom prst="line">
            <a:avLst/>
          </a:prstGeom>
          <a:ln w="9360">
            <a:solidFill>
              <a:schemeClr val="tx1"/>
            </a:solidFill>
            <a:round/>
          </a:ln>
        </p:spPr>
        <p:style>
          <a:lnRef idx="0"/>
          <a:fillRef idx="0"/>
          <a:effectRef idx="0"/>
          <a:fontRef idx="minor"/>
        </p:style>
      </p:sp>
      <p:sp>
        <p:nvSpPr>
          <p:cNvPr id="308" name="TextShape 4"/>
          <p:cNvSpPr txBox="1"/>
          <p:nvPr/>
        </p:nvSpPr>
        <p:spPr>
          <a:xfrm>
            <a:off x="360000" y="900000"/>
            <a:ext cx="8423640" cy="719640"/>
          </a:xfrm>
          <a:prstGeom prst="rect">
            <a:avLst/>
          </a:prstGeom>
          <a:noFill/>
          <a:ln>
            <a:noFill/>
          </a:ln>
        </p:spPr>
        <p:txBody>
          <a:bodyPr lIns="0" rIns="0" tIns="0" bIns="0">
            <a:noAutofit/>
          </a:bodyPr>
          <a:p>
            <a:pPr>
              <a:lnSpc>
                <a:spcPct val="90000"/>
              </a:lnSpc>
            </a:pPr>
            <a:r>
              <a:rPr b="1" lang="fr-FR" sz="2550" spc="-1" strike="noStrike">
                <a:solidFill>
                  <a:srgbClr val="000000"/>
                </a:solidFill>
                <a:latin typeface="Arial"/>
              </a:rPr>
              <a:t>Réduire / Augmenter le niveau de liste</a:t>
            </a:r>
            <a:endParaRPr b="0" lang="fr-FR" sz="2550" spc="-1" strike="noStrike">
              <a:solidFill>
                <a:srgbClr val="000000"/>
              </a:solidFill>
              <a:latin typeface="Arial"/>
            </a:endParaRPr>
          </a:p>
        </p:txBody>
      </p:sp>
      <p:sp>
        <p:nvSpPr>
          <p:cNvPr id="309" name="TextShape 5"/>
          <p:cNvSpPr txBox="1"/>
          <p:nvPr/>
        </p:nvSpPr>
        <p:spPr>
          <a:xfrm>
            <a:off x="360000" y="1836000"/>
            <a:ext cx="8423640" cy="2573640"/>
          </a:xfrm>
          <a:prstGeom prst="rect">
            <a:avLst/>
          </a:prstGeom>
          <a:noFill/>
          <a:ln>
            <a:noFill/>
          </a:ln>
        </p:spPr>
        <p:txBody>
          <a:bodyPr lIns="0" rIns="0" tIns="0" bIns="0">
            <a:noAutofit/>
          </a:bodyPr>
          <a:p>
            <a:pPr>
              <a:lnSpc>
                <a:spcPct val="100000"/>
              </a:lnSpc>
              <a:spcAft>
                <a:spcPts val="499"/>
              </a:spcAft>
            </a:pPr>
            <a:r>
              <a:rPr b="0" lang="fr-FR" sz="1050" spc="-1" strike="noStrike">
                <a:solidFill>
                  <a:srgbClr val="000000"/>
                </a:solidFill>
                <a:latin typeface="Arial"/>
              </a:rPr>
              <a:t>Pour augmenter le niveau de liste :</a:t>
            </a:r>
            <a:endParaRPr b="0" lang="fr-FR" sz="1050" spc="-1" strike="noStrike">
              <a:solidFill>
                <a:srgbClr val="000000"/>
              </a:solidFill>
              <a:latin typeface="Arial"/>
            </a:endParaRPr>
          </a:p>
          <a:p>
            <a:pPr lvl="2" marL="432000" indent="-71640">
              <a:lnSpc>
                <a:spcPct val="100000"/>
              </a:lnSpc>
              <a:spcBef>
                <a:spcPts val="99"/>
              </a:spcBef>
              <a:spcAft>
                <a:spcPts val="99"/>
              </a:spcAft>
              <a:buClr>
                <a:srgbClr val="000000"/>
              </a:buClr>
              <a:buFont typeface="Arial"/>
              <a:buChar char="•"/>
            </a:pPr>
            <a:r>
              <a:rPr b="0" lang="fr-FR" sz="850" spc="-1" strike="noStrike">
                <a:solidFill>
                  <a:srgbClr val="000000"/>
                </a:solidFill>
                <a:latin typeface="Arial"/>
              </a:rPr>
              <a:t>(Ex. : pour passer du texte de niveau 1 au texte de niveau 2 sur la page suivante)</a:t>
            </a:r>
            <a:endParaRPr b="0" lang="fr-FR" sz="850" spc="-1" strike="noStrike">
              <a:solidFill>
                <a:srgbClr val="000000"/>
              </a:solidFill>
              <a:latin typeface="Arial"/>
            </a:endParaRPr>
          </a:p>
          <a:p>
            <a:pPr lvl="2" marL="432000" indent="-71640">
              <a:lnSpc>
                <a:spcPct val="100000"/>
              </a:lnSpc>
              <a:spcBef>
                <a:spcPts val="99"/>
              </a:spcBef>
              <a:spcAft>
                <a:spcPts val="99"/>
              </a:spcAft>
              <a:buClr>
                <a:srgbClr val="000000"/>
              </a:buClr>
              <a:buFont typeface="Arial"/>
              <a:buChar char="•"/>
            </a:pPr>
            <a:r>
              <a:rPr b="0" lang="fr-FR" sz="850" spc="-1" strike="noStrike">
                <a:solidFill>
                  <a:srgbClr val="000000"/>
                </a:solidFill>
                <a:latin typeface="Arial"/>
              </a:rPr>
              <a:t>Sélectionner le texte de niveau 1 sur la page de texte</a:t>
            </a:r>
            <a:endParaRPr b="0" lang="fr-FR" sz="850" spc="-1" strike="noStrike">
              <a:solidFill>
                <a:srgbClr val="000000"/>
              </a:solidFill>
              <a:latin typeface="Arial"/>
            </a:endParaRPr>
          </a:p>
          <a:p>
            <a:pPr lvl="2" marL="432000" indent="-71640">
              <a:lnSpc>
                <a:spcPct val="100000"/>
              </a:lnSpc>
              <a:spcBef>
                <a:spcPts val="99"/>
              </a:spcBef>
              <a:spcAft>
                <a:spcPts val="99"/>
              </a:spcAft>
              <a:buClr>
                <a:srgbClr val="000000"/>
              </a:buClr>
              <a:buFont typeface="Arial"/>
              <a:buChar char="•"/>
            </a:pPr>
            <a:r>
              <a:rPr b="0" lang="fr-FR" sz="850" spc="-1" strike="noStrike">
                <a:solidFill>
                  <a:srgbClr val="000000"/>
                </a:solidFill>
                <a:latin typeface="Arial"/>
              </a:rPr>
              <a:t>Menu Accueil / Augmenter le niveau de liste </a:t>
            </a:r>
            <a:r>
              <a:rPr b="0" lang="fr-FR" sz="850" spc="-1" strike="noStrike">
                <a:solidFill>
                  <a:srgbClr val="e1000f"/>
                </a:solidFill>
                <a:latin typeface="Arial"/>
              </a:rPr>
              <a:t>(2)</a:t>
            </a:r>
            <a:endParaRPr b="0" lang="fr-FR" sz="850" spc="-1" strike="noStrike">
              <a:solidFill>
                <a:srgbClr val="000000"/>
              </a:solidFill>
              <a:latin typeface="Arial"/>
            </a:endParaRPr>
          </a:p>
          <a:p>
            <a:pPr lvl="2" marL="432000" indent="-71640">
              <a:lnSpc>
                <a:spcPct val="100000"/>
              </a:lnSpc>
              <a:spcBef>
                <a:spcPts val="99"/>
              </a:spcBef>
              <a:spcAft>
                <a:spcPts val="99"/>
              </a:spcAft>
              <a:buClr>
                <a:srgbClr val="000000"/>
              </a:buClr>
              <a:buFont typeface="Arial"/>
              <a:buChar char="•"/>
            </a:pPr>
            <a:r>
              <a:rPr b="0" lang="fr-FR" sz="850" spc="-1" strike="noStrike">
                <a:solidFill>
                  <a:srgbClr val="000000"/>
                </a:solidFill>
                <a:latin typeface="Arial"/>
              </a:rPr>
              <a:t>Cette opération permet de passer au niveau de texte suivant</a:t>
            </a:r>
            <a:endParaRPr b="0" lang="fr-FR" sz="850" spc="-1" strike="noStrike">
              <a:solidFill>
                <a:srgbClr val="000000"/>
              </a:solidFill>
              <a:latin typeface="Arial"/>
            </a:endParaRPr>
          </a:p>
          <a:p>
            <a:pPr>
              <a:lnSpc>
                <a:spcPct val="100000"/>
              </a:lnSpc>
              <a:spcAft>
                <a:spcPts val="499"/>
              </a:spcAft>
            </a:pPr>
            <a:endParaRPr b="0" lang="fr-FR" sz="850" spc="-1" strike="noStrike">
              <a:solidFill>
                <a:srgbClr val="000000"/>
              </a:solidFill>
              <a:latin typeface="Arial"/>
            </a:endParaRPr>
          </a:p>
          <a:p>
            <a:pPr>
              <a:lnSpc>
                <a:spcPct val="100000"/>
              </a:lnSpc>
              <a:spcAft>
                <a:spcPts val="499"/>
              </a:spcAft>
            </a:pPr>
            <a:r>
              <a:rPr b="0" lang="fr-FR" sz="1050" spc="-1" strike="noStrike">
                <a:solidFill>
                  <a:srgbClr val="000000"/>
                </a:solidFill>
                <a:latin typeface="Arial"/>
              </a:rPr>
              <a:t>Pour réduire le niveau de liste :</a:t>
            </a:r>
            <a:endParaRPr b="0" lang="fr-FR" sz="1050" spc="-1" strike="noStrike">
              <a:solidFill>
                <a:srgbClr val="000000"/>
              </a:solidFill>
              <a:latin typeface="Arial"/>
            </a:endParaRPr>
          </a:p>
          <a:p>
            <a:pPr lvl="2" marL="432000" indent="-71640">
              <a:lnSpc>
                <a:spcPct val="100000"/>
              </a:lnSpc>
              <a:spcBef>
                <a:spcPts val="99"/>
              </a:spcBef>
              <a:spcAft>
                <a:spcPts val="99"/>
              </a:spcAft>
              <a:buClr>
                <a:srgbClr val="000000"/>
              </a:buClr>
              <a:buFont typeface="Arial"/>
              <a:buChar char="•"/>
            </a:pPr>
            <a:r>
              <a:rPr b="0" lang="fr-FR" sz="850" spc="-1" strike="noStrike">
                <a:solidFill>
                  <a:srgbClr val="000000"/>
                </a:solidFill>
                <a:latin typeface="Arial"/>
              </a:rPr>
              <a:t>(Ex. : pour passer du texte niveau 2 au texte niveau 1 sur la page suivante)</a:t>
            </a:r>
            <a:endParaRPr b="0" lang="fr-FR" sz="850" spc="-1" strike="noStrike">
              <a:solidFill>
                <a:srgbClr val="000000"/>
              </a:solidFill>
              <a:latin typeface="Arial"/>
            </a:endParaRPr>
          </a:p>
          <a:p>
            <a:pPr lvl="2" marL="432000" indent="-71640">
              <a:lnSpc>
                <a:spcPct val="100000"/>
              </a:lnSpc>
              <a:spcBef>
                <a:spcPts val="99"/>
              </a:spcBef>
              <a:spcAft>
                <a:spcPts val="99"/>
              </a:spcAft>
              <a:buClr>
                <a:srgbClr val="000000"/>
              </a:buClr>
              <a:buFont typeface="Arial"/>
              <a:buChar char="•"/>
            </a:pPr>
            <a:r>
              <a:rPr b="0" lang="fr-FR" sz="850" spc="-1" strike="noStrike">
                <a:solidFill>
                  <a:srgbClr val="000000"/>
                </a:solidFill>
                <a:latin typeface="Arial"/>
              </a:rPr>
              <a:t>Sélectionner le texte niveau 2 sur la page de texte</a:t>
            </a:r>
            <a:endParaRPr b="0" lang="fr-FR" sz="850" spc="-1" strike="noStrike">
              <a:solidFill>
                <a:srgbClr val="000000"/>
              </a:solidFill>
              <a:latin typeface="Arial"/>
            </a:endParaRPr>
          </a:p>
          <a:p>
            <a:pPr lvl="2" marL="432000" indent="-71640">
              <a:lnSpc>
                <a:spcPct val="100000"/>
              </a:lnSpc>
              <a:spcBef>
                <a:spcPts val="99"/>
              </a:spcBef>
              <a:spcAft>
                <a:spcPts val="99"/>
              </a:spcAft>
              <a:buClr>
                <a:srgbClr val="000000"/>
              </a:buClr>
              <a:buFont typeface="Arial"/>
              <a:buChar char="•"/>
            </a:pPr>
            <a:r>
              <a:rPr b="0" lang="fr-FR" sz="850" spc="-1" strike="noStrike">
                <a:solidFill>
                  <a:srgbClr val="000000"/>
                </a:solidFill>
                <a:latin typeface="Arial"/>
              </a:rPr>
              <a:t>Menu Accueil / Réduire le niveau de liste </a:t>
            </a:r>
            <a:r>
              <a:rPr b="0" lang="fr-FR" sz="850" spc="-1" strike="noStrike">
                <a:solidFill>
                  <a:srgbClr val="e1000f"/>
                </a:solidFill>
                <a:latin typeface="Arial"/>
              </a:rPr>
              <a:t>(1)</a:t>
            </a:r>
            <a:endParaRPr b="0" lang="fr-FR" sz="850" spc="-1" strike="noStrike">
              <a:solidFill>
                <a:srgbClr val="000000"/>
              </a:solidFill>
              <a:latin typeface="Arial"/>
            </a:endParaRPr>
          </a:p>
          <a:p>
            <a:pPr lvl="2" marL="432000" indent="-71640">
              <a:lnSpc>
                <a:spcPct val="100000"/>
              </a:lnSpc>
              <a:spcBef>
                <a:spcPts val="99"/>
              </a:spcBef>
              <a:spcAft>
                <a:spcPts val="99"/>
              </a:spcAft>
              <a:buClr>
                <a:srgbClr val="000000"/>
              </a:buClr>
              <a:buFont typeface="Arial"/>
              <a:buChar char="•"/>
            </a:pPr>
            <a:r>
              <a:rPr b="0" lang="fr-FR" sz="850" spc="-1" strike="noStrike">
                <a:solidFill>
                  <a:srgbClr val="000000"/>
                </a:solidFill>
                <a:latin typeface="Arial"/>
              </a:rPr>
              <a:t>Cette opération permet de passer au niveau de texte précédent</a:t>
            </a:r>
            <a:endParaRPr b="0" lang="fr-FR" sz="850" spc="-1" strike="noStrike">
              <a:solidFill>
                <a:srgbClr val="000000"/>
              </a:solidFill>
              <a:latin typeface="Arial"/>
            </a:endParaRPr>
          </a:p>
        </p:txBody>
      </p:sp>
      <p:sp>
        <p:nvSpPr>
          <p:cNvPr id="310" name="TextShape 6"/>
          <p:cNvSpPr txBox="1"/>
          <p:nvPr/>
        </p:nvSpPr>
        <p:spPr>
          <a:xfrm>
            <a:off x="3312000" y="180000"/>
            <a:ext cx="5471640" cy="359640"/>
          </a:xfrm>
          <a:prstGeom prst="rect">
            <a:avLst/>
          </a:prstGeom>
          <a:noFill/>
          <a:ln>
            <a:noFill/>
          </a:ln>
        </p:spPr>
        <p:txBody>
          <a:bodyPr lIns="0" rIns="0" tIns="0" bIns="0">
            <a:noAutofit/>
          </a:bodyPr>
          <a:p>
            <a:pPr marL="108000" indent="-107640" algn="r">
              <a:lnSpc>
                <a:spcPct val="100000"/>
              </a:lnSpc>
              <a:buClr>
                <a:srgbClr val="000000"/>
              </a:buClr>
              <a:buFont typeface="Arial"/>
              <a:buAutoNum type="arabicPeriod"/>
            </a:pPr>
            <a:r>
              <a:rPr b="1" lang="fr-FR" sz="750" spc="-1" strike="noStrike">
                <a:solidFill>
                  <a:srgbClr val="000000"/>
                </a:solidFill>
                <a:latin typeface="Arial"/>
              </a:rPr>
              <a:t>Méthodologie</a:t>
            </a:r>
            <a:endParaRPr b="0" lang="fr-FR" sz="750" spc="-1" strike="noStrike">
              <a:solidFill>
                <a:srgbClr val="000000"/>
              </a:solidFill>
              <a:latin typeface="Arial"/>
            </a:endParaRPr>
          </a:p>
        </p:txBody>
      </p:sp>
      <p:sp>
        <p:nvSpPr>
          <p:cNvPr id="311" name="TextShape 7"/>
          <p:cNvSpPr txBox="1"/>
          <p:nvPr/>
        </p:nvSpPr>
        <p:spPr>
          <a:xfrm>
            <a:off x="7614000" y="4783680"/>
            <a:ext cx="1169640" cy="359640"/>
          </a:xfrm>
          <a:prstGeom prst="rect">
            <a:avLst/>
          </a:prstGeom>
          <a:noFill/>
          <a:ln>
            <a:noFill/>
          </a:ln>
        </p:spPr>
        <p:txBody>
          <a:bodyPr lIns="0" rIns="0" tIns="0" bIns="0" anchor="ctr">
            <a:noAutofit/>
          </a:bodyPr>
          <a:p>
            <a:pPr algn="r">
              <a:lnSpc>
                <a:spcPct val="100000"/>
              </a:lnSpc>
            </a:pPr>
            <a:r>
              <a:rPr b="1" lang="fr-FR" sz="750" spc="-1" strike="noStrike" cap="all">
                <a:solidFill>
                  <a:srgbClr val="000000"/>
                </a:solidFill>
                <a:latin typeface="Arial"/>
              </a:rPr>
              <a:t>XX/XX/XXXX</a:t>
            </a:r>
            <a:endParaRPr b="0" lang="fr-FR" sz="750" spc="-1" strike="noStrike">
              <a:latin typeface="Times New Roman"/>
            </a:endParaRPr>
          </a:p>
        </p:txBody>
      </p:sp>
      <p:sp>
        <p:nvSpPr>
          <p:cNvPr id="312" name="TextShape 8"/>
          <p:cNvSpPr txBox="1"/>
          <p:nvPr/>
        </p:nvSpPr>
        <p:spPr>
          <a:xfrm>
            <a:off x="360000" y="4783680"/>
            <a:ext cx="5903640" cy="359640"/>
          </a:xfrm>
          <a:prstGeom prst="rect">
            <a:avLst/>
          </a:prstGeom>
          <a:noFill/>
          <a:ln>
            <a:noFill/>
          </a:ln>
        </p:spPr>
        <p:txBody>
          <a:bodyPr lIns="0" rIns="0" tIns="0" bIns="0" anchor="ctr">
            <a:noAutofit/>
          </a:bodyPr>
          <a:p>
            <a:pPr>
              <a:lnSpc>
                <a:spcPct val="100000"/>
              </a:lnSpc>
            </a:pPr>
            <a:r>
              <a:rPr b="1" lang="fr-FR" sz="750" spc="-1" strike="noStrike">
                <a:solidFill>
                  <a:srgbClr val="000000"/>
                </a:solidFill>
                <a:latin typeface="Arial"/>
              </a:rPr>
              <a:t>Intitulé de la direction/service interministérielle</a:t>
            </a:r>
            <a:endParaRPr b="0" lang="fr-FR" sz="750" spc="-1" strike="noStrike">
              <a:latin typeface="Times New Roman"/>
            </a:endParaRPr>
          </a:p>
        </p:txBody>
      </p:sp>
      <p:sp>
        <p:nvSpPr>
          <p:cNvPr id="313" name="TextShape 9"/>
          <p:cNvSpPr txBox="1"/>
          <p:nvPr/>
        </p:nvSpPr>
        <p:spPr>
          <a:xfrm>
            <a:off x="6264000" y="4783680"/>
            <a:ext cx="1349640" cy="359640"/>
          </a:xfrm>
          <a:prstGeom prst="rect">
            <a:avLst/>
          </a:prstGeom>
          <a:noFill/>
          <a:ln>
            <a:noFill/>
          </a:ln>
        </p:spPr>
        <p:txBody>
          <a:bodyPr lIns="0" rIns="0" tIns="0" bIns="0" anchor="ctr">
            <a:noAutofit/>
          </a:bodyPr>
          <a:p>
            <a:pPr algn="r">
              <a:lnSpc>
                <a:spcPct val="100000"/>
              </a:lnSpc>
            </a:pPr>
            <a:fld id="{DCDA2FB1-5368-4139-BB6C-4D302FF8EDED}" type="slidenum">
              <a:rPr b="1" lang="fr-FR" sz="750" spc="-1" strike="noStrike">
                <a:solidFill>
                  <a:srgbClr val="000000"/>
                </a:solidFill>
                <a:latin typeface="Arial"/>
              </a:rPr>
              <a:t>&lt;numéro&gt;</a:t>
            </a:fld>
            <a:endParaRPr b="0" lang="fr-FR" sz="750" spc="-1" strike="noStrike">
              <a:latin typeface="Times New Roman"/>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314" name="TextShape 1"/>
          <p:cNvSpPr txBox="1"/>
          <p:nvPr/>
        </p:nvSpPr>
        <p:spPr>
          <a:xfrm>
            <a:off x="360000" y="900000"/>
            <a:ext cx="8423640" cy="719640"/>
          </a:xfrm>
          <a:prstGeom prst="rect">
            <a:avLst/>
          </a:prstGeom>
          <a:noFill/>
          <a:ln>
            <a:noFill/>
          </a:ln>
        </p:spPr>
        <p:txBody>
          <a:bodyPr lIns="0" rIns="0" tIns="0" bIns="0">
            <a:noAutofit/>
          </a:bodyPr>
          <a:p>
            <a:pPr>
              <a:lnSpc>
                <a:spcPct val="90000"/>
              </a:lnSpc>
            </a:pPr>
            <a:r>
              <a:rPr b="1" lang="fr-FR" sz="2550" spc="-1" strike="noStrike">
                <a:solidFill>
                  <a:srgbClr val="000000"/>
                </a:solidFill>
                <a:latin typeface="Arial"/>
              </a:rPr>
              <a:t>Titre</a:t>
            </a:r>
            <a:endParaRPr b="0" lang="fr-FR" sz="2550" spc="-1" strike="noStrike">
              <a:solidFill>
                <a:srgbClr val="000000"/>
              </a:solidFill>
              <a:latin typeface="Arial"/>
            </a:endParaRPr>
          </a:p>
        </p:txBody>
      </p:sp>
      <p:sp>
        <p:nvSpPr>
          <p:cNvPr id="315" name="TextShape 2"/>
          <p:cNvSpPr txBox="1"/>
          <p:nvPr/>
        </p:nvSpPr>
        <p:spPr>
          <a:xfrm>
            <a:off x="360000" y="1836000"/>
            <a:ext cx="8423640" cy="2573640"/>
          </a:xfrm>
          <a:prstGeom prst="rect">
            <a:avLst/>
          </a:prstGeom>
          <a:noFill/>
          <a:ln>
            <a:noFill/>
          </a:ln>
        </p:spPr>
        <p:txBody>
          <a:bodyPr lIns="0" rIns="0" tIns="0" bIns="0">
            <a:noAutofit/>
          </a:bodyPr>
          <a:p>
            <a:pPr>
              <a:lnSpc>
                <a:spcPct val="100000"/>
              </a:lnSpc>
              <a:spcAft>
                <a:spcPts val="499"/>
              </a:spcAft>
            </a:pPr>
            <a:r>
              <a:rPr b="0" lang="fr-FR" sz="1050" spc="-1" strike="noStrike">
                <a:solidFill>
                  <a:srgbClr val="000000"/>
                </a:solidFill>
                <a:latin typeface="Arial"/>
              </a:rPr>
              <a:t>Texte de niveau 1</a:t>
            </a:r>
            <a:endParaRPr b="0" lang="fr-FR" sz="1050" spc="-1" strike="noStrike">
              <a:solidFill>
                <a:srgbClr val="000000"/>
              </a:solidFill>
              <a:latin typeface="Arial"/>
            </a:endParaRPr>
          </a:p>
          <a:p>
            <a:pPr lvl="1" marL="252000" indent="-71640">
              <a:lnSpc>
                <a:spcPct val="100000"/>
              </a:lnSpc>
              <a:spcBef>
                <a:spcPts val="601"/>
              </a:spcBef>
              <a:spcAft>
                <a:spcPts val="601"/>
              </a:spcAft>
              <a:buClr>
                <a:srgbClr val="000000"/>
              </a:buClr>
              <a:buFont typeface="Arial"/>
              <a:buChar char="•"/>
            </a:pPr>
            <a:r>
              <a:rPr b="0" lang="fr-FR" sz="950" spc="-1" strike="noStrike">
                <a:solidFill>
                  <a:srgbClr val="000000"/>
                </a:solidFill>
                <a:latin typeface="Arial"/>
              </a:rPr>
              <a:t>Texte de niveau 2</a:t>
            </a:r>
            <a:endParaRPr b="0" lang="fr-FR" sz="950" spc="-1" strike="noStrike">
              <a:solidFill>
                <a:srgbClr val="000000"/>
              </a:solidFill>
              <a:latin typeface="Arial"/>
            </a:endParaRPr>
          </a:p>
          <a:p>
            <a:pPr lvl="2" marL="432000" indent="-71640">
              <a:lnSpc>
                <a:spcPct val="100000"/>
              </a:lnSpc>
              <a:spcBef>
                <a:spcPts val="99"/>
              </a:spcBef>
              <a:spcAft>
                <a:spcPts val="99"/>
              </a:spcAft>
              <a:buClr>
                <a:srgbClr val="000000"/>
              </a:buClr>
              <a:buFont typeface="Arial"/>
              <a:buChar char="•"/>
            </a:pPr>
            <a:r>
              <a:rPr b="0" lang="fr-FR" sz="850" spc="-1" strike="noStrike">
                <a:solidFill>
                  <a:srgbClr val="000000"/>
                </a:solidFill>
                <a:latin typeface="Arial"/>
              </a:rPr>
              <a:t>Texte de niveau 3</a:t>
            </a:r>
            <a:endParaRPr b="0" lang="fr-FR" sz="850" spc="-1" strike="noStrike">
              <a:solidFill>
                <a:srgbClr val="000000"/>
              </a:solidFill>
              <a:latin typeface="Arial"/>
            </a:endParaRPr>
          </a:p>
          <a:p>
            <a:pPr lvl="3" marL="612000" indent="-71640">
              <a:lnSpc>
                <a:spcPct val="100000"/>
              </a:lnSpc>
              <a:spcBef>
                <a:spcPts val="99"/>
              </a:spcBef>
              <a:spcAft>
                <a:spcPts val="99"/>
              </a:spcAft>
              <a:buClr>
                <a:srgbClr val="000000"/>
              </a:buClr>
              <a:buFont typeface="Arial"/>
              <a:buChar char="•"/>
            </a:pPr>
            <a:r>
              <a:rPr b="0" lang="fr-FR" sz="750" spc="-1" strike="noStrike">
                <a:solidFill>
                  <a:srgbClr val="000000"/>
                </a:solidFill>
                <a:latin typeface="Arial"/>
              </a:rPr>
              <a:t>Texte de niveau 4</a:t>
            </a:r>
            <a:endParaRPr b="0" lang="fr-FR" sz="750" spc="-1" strike="noStrike">
              <a:solidFill>
                <a:srgbClr val="000000"/>
              </a:solidFill>
              <a:latin typeface="Arial"/>
            </a:endParaRPr>
          </a:p>
          <a:p>
            <a:pPr lvl="4" marL="828000" indent="-71640">
              <a:lnSpc>
                <a:spcPct val="100000"/>
              </a:lnSpc>
              <a:spcBef>
                <a:spcPts val="99"/>
              </a:spcBef>
              <a:spcAft>
                <a:spcPts val="99"/>
              </a:spcAft>
              <a:buClr>
                <a:srgbClr val="000000"/>
              </a:buClr>
              <a:buFont typeface="Arial"/>
              <a:buChar char="•"/>
            </a:pPr>
            <a:r>
              <a:rPr b="0" lang="fr-FR" sz="700" spc="-1" strike="noStrike">
                <a:solidFill>
                  <a:srgbClr val="000000"/>
                </a:solidFill>
                <a:latin typeface="Arial"/>
              </a:rPr>
              <a:t>Texte de niveau 5</a:t>
            </a:r>
            <a:endParaRPr b="0" lang="fr-FR" sz="700" spc="-1" strike="noStrike">
              <a:solidFill>
                <a:srgbClr val="000000"/>
              </a:solidFill>
              <a:latin typeface="Arial"/>
            </a:endParaRPr>
          </a:p>
        </p:txBody>
      </p:sp>
      <p:sp>
        <p:nvSpPr>
          <p:cNvPr id="316" name="TextShape 3"/>
          <p:cNvSpPr txBox="1"/>
          <p:nvPr/>
        </p:nvSpPr>
        <p:spPr>
          <a:xfrm>
            <a:off x="3312000" y="180000"/>
            <a:ext cx="5471640" cy="359640"/>
          </a:xfrm>
          <a:prstGeom prst="rect">
            <a:avLst/>
          </a:prstGeom>
          <a:noFill/>
          <a:ln>
            <a:noFill/>
          </a:ln>
        </p:spPr>
        <p:txBody>
          <a:bodyPr lIns="0" rIns="0" tIns="0" bIns="0">
            <a:noAutofit/>
          </a:bodyPr>
          <a:p>
            <a:pPr marL="108000" indent="-107640" algn="r">
              <a:lnSpc>
                <a:spcPct val="100000"/>
              </a:lnSpc>
              <a:buClr>
                <a:srgbClr val="000000"/>
              </a:buClr>
              <a:buFont typeface="Arial"/>
              <a:buAutoNum type="arabicPeriod"/>
            </a:pPr>
            <a:r>
              <a:rPr b="1" lang="fr-FR" sz="750" spc="-1" strike="noStrike">
                <a:solidFill>
                  <a:srgbClr val="000000"/>
                </a:solidFill>
                <a:latin typeface="Arial"/>
              </a:rPr>
              <a:t>Titre de partie</a:t>
            </a:r>
            <a:endParaRPr b="0" lang="fr-FR" sz="750" spc="-1" strike="noStrike">
              <a:solidFill>
                <a:srgbClr val="000000"/>
              </a:solidFill>
              <a:latin typeface="Arial"/>
            </a:endParaRPr>
          </a:p>
          <a:p>
            <a:pPr lvl="1" marL="108000" indent="-107640" algn="r">
              <a:lnSpc>
                <a:spcPct val="100000"/>
              </a:lnSpc>
              <a:buClr>
                <a:srgbClr val="000000"/>
              </a:buClr>
              <a:buFont typeface="Arial"/>
              <a:buAutoNum type="alphaLcPeriod"/>
            </a:pPr>
            <a:r>
              <a:rPr b="0" lang="fr-FR" sz="750" spc="-1" strike="noStrike">
                <a:solidFill>
                  <a:srgbClr val="000000"/>
                </a:solidFill>
                <a:latin typeface="Arial"/>
              </a:rPr>
              <a:t>Sous-titre de partie</a:t>
            </a:r>
            <a:endParaRPr b="0" lang="fr-FR" sz="750" spc="-1" strike="noStrike">
              <a:solidFill>
                <a:srgbClr val="000000"/>
              </a:solidFill>
              <a:latin typeface="Arial"/>
            </a:endParaRPr>
          </a:p>
        </p:txBody>
      </p:sp>
      <p:sp>
        <p:nvSpPr>
          <p:cNvPr id="317" name="TextShape 4"/>
          <p:cNvSpPr txBox="1"/>
          <p:nvPr/>
        </p:nvSpPr>
        <p:spPr>
          <a:xfrm>
            <a:off x="7614000" y="4783680"/>
            <a:ext cx="1169640" cy="359640"/>
          </a:xfrm>
          <a:prstGeom prst="rect">
            <a:avLst/>
          </a:prstGeom>
          <a:noFill/>
          <a:ln>
            <a:noFill/>
          </a:ln>
        </p:spPr>
        <p:txBody>
          <a:bodyPr lIns="0" rIns="0" tIns="0" bIns="0" anchor="ctr">
            <a:noAutofit/>
          </a:bodyPr>
          <a:p>
            <a:pPr algn="r">
              <a:lnSpc>
                <a:spcPct val="100000"/>
              </a:lnSpc>
            </a:pPr>
            <a:r>
              <a:rPr b="1" lang="fr-FR" sz="750" spc="-1" strike="noStrike" cap="all">
                <a:solidFill>
                  <a:srgbClr val="000000"/>
                </a:solidFill>
                <a:latin typeface="Arial"/>
              </a:rPr>
              <a:t>XX/XX/XXXX</a:t>
            </a:r>
            <a:endParaRPr b="0" lang="fr-FR" sz="750" spc="-1" strike="noStrike">
              <a:latin typeface="Times New Roman"/>
            </a:endParaRPr>
          </a:p>
        </p:txBody>
      </p:sp>
      <p:sp>
        <p:nvSpPr>
          <p:cNvPr id="318" name="TextShape 5"/>
          <p:cNvSpPr txBox="1"/>
          <p:nvPr/>
        </p:nvSpPr>
        <p:spPr>
          <a:xfrm>
            <a:off x="360000" y="4783680"/>
            <a:ext cx="5903640" cy="359640"/>
          </a:xfrm>
          <a:prstGeom prst="rect">
            <a:avLst/>
          </a:prstGeom>
          <a:noFill/>
          <a:ln>
            <a:noFill/>
          </a:ln>
        </p:spPr>
        <p:txBody>
          <a:bodyPr lIns="0" rIns="0" tIns="0" bIns="0" anchor="ctr">
            <a:noAutofit/>
          </a:bodyPr>
          <a:p>
            <a:pPr>
              <a:lnSpc>
                <a:spcPct val="100000"/>
              </a:lnSpc>
            </a:pPr>
            <a:r>
              <a:rPr b="1" lang="fr-FR" sz="750" spc="-1" strike="noStrike">
                <a:solidFill>
                  <a:srgbClr val="000000"/>
                </a:solidFill>
                <a:latin typeface="Arial"/>
              </a:rPr>
              <a:t>Intitulé de la direction/service interministérielle</a:t>
            </a:r>
            <a:endParaRPr b="0" lang="fr-FR" sz="750" spc="-1" strike="noStrike">
              <a:latin typeface="Times New Roman"/>
            </a:endParaRPr>
          </a:p>
        </p:txBody>
      </p:sp>
      <p:sp>
        <p:nvSpPr>
          <p:cNvPr id="319" name="TextShape 6"/>
          <p:cNvSpPr txBox="1"/>
          <p:nvPr/>
        </p:nvSpPr>
        <p:spPr>
          <a:xfrm>
            <a:off x="6264000" y="4783680"/>
            <a:ext cx="1349640" cy="359640"/>
          </a:xfrm>
          <a:prstGeom prst="rect">
            <a:avLst/>
          </a:prstGeom>
          <a:noFill/>
          <a:ln>
            <a:noFill/>
          </a:ln>
        </p:spPr>
        <p:txBody>
          <a:bodyPr lIns="0" rIns="0" tIns="0" bIns="0" anchor="ctr">
            <a:noAutofit/>
          </a:bodyPr>
          <a:p>
            <a:pPr algn="r">
              <a:lnSpc>
                <a:spcPct val="100000"/>
              </a:lnSpc>
            </a:pPr>
            <a:fld id="{B20FE361-68E9-4BD9-A934-41AF1FB4A7DD}" type="slidenum">
              <a:rPr b="1" lang="fr-FR" sz="750" spc="-1" strike="noStrike">
                <a:solidFill>
                  <a:srgbClr val="000000"/>
                </a:solidFill>
                <a:latin typeface="Arial"/>
              </a:rPr>
              <a:t>&lt;numéro&gt;</a:t>
            </a:fld>
            <a:endParaRPr b="0" lang="fr-FR" sz="750" spc="-1" strike="noStrike">
              <a:latin typeface="Times New Roman"/>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320" name="TextShape 1"/>
          <p:cNvSpPr txBox="1"/>
          <p:nvPr/>
        </p:nvSpPr>
        <p:spPr>
          <a:xfrm>
            <a:off x="360000" y="900000"/>
            <a:ext cx="8423640" cy="719640"/>
          </a:xfrm>
          <a:prstGeom prst="rect">
            <a:avLst/>
          </a:prstGeom>
          <a:noFill/>
          <a:ln>
            <a:noFill/>
          </a:ln>
        </p:spPr>
        <p:txBody>
          <a:bodyPr lIns="0" rIns="0" tIns="0" bIns="0">
            <a:noAutofit/>
          </a:bodyPr>
          <a:p>
            <a:pPr>
              <a:lnSpc>
                <a:spcPct val="90000"/>
              </a:lnSpc>
            </a:pPr>
            <a:r>
              <a:rPr b="1" lang="fr-FR" sz="2550" spc="-1" strike="noStrike">
                <a:solidFill>
                  <a:srgbClr val="000000"/>
                </a:solidFill>
                <a:latin typeface="Arial"/>
              </a:rPr>
              <a:t>Copier / coller les textes</a:t>
            </a:r>
            <a:endParaRPr b="0" lang="fr-FR" sz="2550" spc="-1" strike="noStrike">
              <a:solidFill>
                <a:srgbClr val="000000"/>
              </a:solidFill>
              <a:latin typeface="Arial"/>
            </a:endParaRPr>
          </a:p>
        </p:txBody>
      </p:sp>
      <p:sp>
        <p:nvSpPr>
          <p:cNvPr id="321" name="TextShape 2"/>
          <p:cNvSpPr txBox="1"/>
          <p:nvPr/>
        </p:nvSpPr>
        <p:spPr>
          <a:xfrm>
            <a:off x="360000" y="1836000"/>
            <a:ext cx="8423640" cy="2573640"/>
          </a:xfrm>
          <a:prstGeom prst="rect">
            <a:avLst/>
          </a:prstGeom>
          <a:noFill/>
          <a:ln>
            <a:noFill/>
          </a:ln>
        </p:spPr>
        <p:txBody>
          <a:bodyPr lIns="0" rIns="0" tIns="0" bIns="0">
            <a:noAutofit/>
          </a:bodyPr>
          <a:p>
            <a:pPr>
              <a:lnSpc>
                <a:spcPct val="100000"/>
              </a:lnSpc>
              <a:spcAft>
                <a:spcPts val="499"/>
              </a:spcAft>
            </a:pPr>
            <a:r>
              <a:rPr b="0" lang="fr-FR" sz="1050" spc="-1" strike="noStrike">
                <a:solidFill>
                  <a:srgbClr val="000000"/>
                </a:solidFill>
                <a:latin typeface="Arial"/>
              </a:rPr>
              <a:t>À partir d’une ancienne présentation</a:t>
            </a:r>
            <a:endParaRPr b="0" lang="fr-FR" sz="1050" spc="-1" strike="noStrike">
              <a:solidFill>
                <a:srgbClr val="000000"/>
              </a:solidFill>
              <a:latin typeface="Arial"/>
            </a:endParaRPr>
          </a:p>
          <a:p>
            <a:pPr lvl="2" marL="432000" indent="-71640">
              <a:lnSpc>
                <a:spcPct val="100000"/>
              </a:lnSpc>
              <a:spcBef>
                <a:spcPts val="99"/>
              </a:spcBef>
              <a:spcAft>
                <a:spcPts val="99"/>
              </a:spcAft>
              <a:buClr>
                <a:srgbClr val="000000"/>
              </a:buClr>
              <a:buFont typeface="Arial"/>
              <a:buChar char="•"/>
            </a:pPr>
            <a:r>
              <a:rPr b="0" lang="fr-FR" sz="850" spc="-1" strike="noStrike">
                <a:solidFill>
                  <a:srgbClr val="000000"/>
                </a:solidFill>
                <a:latin typeface="Arial"/>
              </a:rPr>
              <a:t>Sélectionner et copier les textes de votre ancienne présentation</a:t>
            </a:r>
            <a:endParaRPr b="0" lang="fr-FR" sz="850" spc="-1" strike="noStrike">
              <a:solidFill>
                <a:srgbClr val="000000"/>
              </a:solidFill>
              <a:latin typeface="Arial"/>
            </a:endParaRPr>
          </a:p>
          <a:p>
            <a:pPr lvl="2" marL="432000" indent="-71640">
              <a:lnSpc>
                <a:spcPct val="100000"/>
              </a:lnSpc>
              <a:spcBef>
                <a:spcPts val="99"/>
              </a:spcBef>
              <a:spcAft>
                <a:spcPts val="99"/>
              </a:spcAft>
              <a:buClr>
                <a:srgbClr val="000000"/>
              </a:buClr>
              <a:buFont typeface="Arial"/>
              <a:buChar char="•"/>
            </a:pPr>
            <a:r>
              <a:rPr b="0" lang="fr-FR" sz="850" spc="-1" strike="noStrike">
                <a:solidFill>
                  <a:srgbClr val="000000"/>
                </a:solidFill>
                <a:latin typeface="Arial"/>
              </a:rPr>
              <a:t>Sélectionner la zone texte de la nouvelle présentation</a:t>
            </a:r>
            <a:endParaRPr b="0" lang="fr-FR" sz="850" spc="-1" strike="noStrike">
              <a:solidFill>
                <a:srgbClr val="000000"/>
              </a:solidFill>
              <a:latin typeface="Arial"/>
            </a:endParaRPr>
          </a:p>
          <a:p>
            <a:pPr lvl="2" marL="432000" indent="-71640">
              <a:lnSpc>
                <a:spcPct val="100000"/>
              </a:lnSpc>
              <a:spcBef>
                <a:spcPts val="99"/>
              </a:spcBef>
              <a:spcAft>
                <a:spcPts val="99"/>
              </a:spcAft>
              <a:buClr>
                <a:srgbClr val="000000"/>
              </a:buClr>
              <a:buFont typeface="Arial"/>
              <a:buChar char="•"/>
            </a:pPr>
            <a:r>
              <a:rPr b="0" lang="fr-FR" sz="850" spc="-1" strike="noStrike">
                <a:solidFill>
                  <a:srgbClr val="000000"/>
                </a:solidFill>
                <a:latin typeface="Arial"/>
              </a:rPr>
              <a:t>Cliquer sur « Accueil / Coller (sélectionner la petite flèche sous l’icône Coller) / Collage spécial »</a:t>
            </a:r>
            <a:endParaRPr b="0" lang="fr-FR" sz="850" spc="-1" strike="noStrike">
              <a:solidFill>
                <a:srgbClr val="000000"/>
              </a:solidFill>
              <a:latin typeface="Arial"/>
            </a:endParaRPr>
          </a:p>
          <a:p>
            <a:pPr lvl="2" marL="432000" indent="-71640">
              <a:lnSpc>
                <a:spcPct val="100000"/>
              </a:lnSpc>
              <a:spcBef>
                <a:spcPts val="99"/>
              </a:spcBef>
              <a:spcAft>
                <a:spcPts val="99"/>
              </a:spcAft>
              <a:buClr>
                <a:srgbClr val="000000"/>
              </a:buClr>
              <a:buFont typeface="Arial"/>
              <a:buChar char="•"/>
            </a:pPr>
            <a:r>
              <a:rPr b="0" lang="fr-FR" sz="850" spc="-1" strike="noStrike">
                <a:solidFill>
                  <a:srgbClr val="000000"/>
                </a:solidFill>
                <a:latin typeface="Arial"/>
              </a:rPr>
              <a:t>Cocher « Coller », « Texte sans mise en forme »  et « OK »</a:t>
            </a:r>
            <a:endParaRPr b="0" lang="fr-FR" sz="850" spc="-1" strike="noStrike">
              <a:solidFill>
                <a:srgbClr val="000000"/>
              </a:solidFill>
              <a:latin typeface="Arial"/>
            </a:endParaRPr>
          </a:p>
          <a:p>
            <a:pPr lvl="2" marL="432000" indent="-71640">
              <a:lnSpc>
                <a:spcPct val="100000"/>
              </a:lnSpc>
              <a:spcBef>
                <a:spcPts val="99"/>
              </a:spcBef>
              <a:spcAft>
                <a:spcPts val="99"/>
              </a:spcAft>
              <a:buClr>
                <a:srgbClr val="000000"/>
              </a:buClr>
              <a:buFont typeface="Arial"/>
              <a:buChar char="•"/>
            </a:pPr>
            <a:r>
              <a:rPr b="0" lang="fr-FR" sz="850" spc="-1" strike="noStrike">
                <a:solidFill>
                  <a:srgbClr val="000000"/>
                </a:solidFill>
                <a:latin typeface="Arial"/>
              </a:rPr>
              <a:t>Il faut ensuite appliquer les niveaux de texte à l’aide des outils « Réduire / Augmenter le niveau de liste »</a:t>
            </a:r>
            <a:endParaRPr b="0" lang="fr-FR" sz="850" spc="-1" strike="noStrike">
              <a:solidFill>
                <a:srgbClr val="000000"/>
              </a:solidFill>
              <a:latin typeface="Arial"/>
            </a:endParaRPr>
          </a:p>
        </p:txBody>
      </p:sp>
      <p:sp>
        <p:nvSpPr>
          <p:cNvPr id="322" name="TextShape 3"/>
          <p:cNvSpPr txBox="1"/>
          <p:nvPr/>
        </p:nvSpPr>
        <p:spPr>
          <a:xfrm>
            <a:off x="3312000" y="180000"/>
            <a:ext cx="5471640" cy="359640"/>
          </a:xfrm>
          <a:prstGeom prst="rect">
            <a:avLst/>
          </a:prstGeom>
          <a:noFill/>
          <a:ln>
            <a:noFill/>
          </a:ln>
        </p:spPr>
        <p:txBody>
          <a:bodyPr lIns="0" rIns="0" tIns="0" bIns="0">
            <a:noAutofit/>
          </a:bodyPr>
          <a:p>
            <a:pPr marL="108000" indent="-107640" algn="r">
              <a:lnSpc>
                <a:spcPct val="100000"/>
              </a:lnSpc>
              <a:buClr>
                <a:srgbClr val="000000"/>
              </a:buClr>
              <a:buFont typeface="Arial"/>
              <a:buAutoNum type="arabicPeriod"/>
            </a:pPr>
            <a:r>
              <a:rPr b="1" lang="fr-FR" sz="750" spc="-1" strike="noStrike">
                <a:solidFill>
                  <a:srgbClr val="000000"/>
                </a:solidFill>
                <a:latin typeface="Arial"/>
              </a:rPr>
              <a:t>Méthodologie</a:t>
            </a:r>
            <a:endParaRPr b="0" lang="fr-FR" sz="750" spc="-1" strike="noStrike">
              <a:solidFill>
                <a:srgbClr val="000000"/>
              </a:solidFill>
              <a:latin typeface="Arial"/>
            </a:endParaRPr>
          </a:p>
        </p:txBody>
      </p:sp>
      <p:sp>
        <p:nvSpPr>
          <p:cNvPr id="323" name="TextShape 4"/>
          <p:cNvSpPr txBox="1"/>
          <p:nvPr/>
        </p:nvSpPr>
        <p:spPr>
          <a:xfrm>
            <a:off x="7614000" y="4783680"/>
            <a:ext cx="1169640" cy="359640"/>
          </a:xfrm>
          <a:prstGeom prst="rect">
            <a:avLst/>
          </a:prstGeom>
          <a:noFill/>
          <a:ln>
            <a:noFill/>
          </a:ln>
        </p:spPr>
        <p:txBody>
          <a:bodyPr lIns="0" rIns="0" tIns="0" bIns="0" anchor="ctr">
            <a:noAutofit/>
          </a:bodyPr>
          <a:p>
            <a:pPr algn="r">
              <a:lnSpc>
                <a:spcPct val="100000"/>
              </a:lnSpc>
            </a:pPr>
            <a:r>
              <a:rPr b="1" lang="fr-FR" sz="750" spc="-1" strike="noStrike" cap="all">
                <a:solidFill>
                  <a:srgbClr val="000000"/>
                </a:solidFill>
                <a:latin typeface="Arial"/>
              </a:rPr>
              <a:t>XX/XX/XXXX</a:t>
            </a:r>
            <a:endParaRPr b="0" lang="fr-FR" sz="750" spc="-1" strike="noStrike">
              <a:latin typeface="Times New Roman"/>
            </a:endParaRPr>
          </a:p>
        </p:txBody>
      </p:sp>
      <p:sp>
        <p:nvSpPr>
          <p:cNvPr id="324" name="TextShape 5"/>
          <p:cNvSpPr txBox="1"/>
          <p:nvPr/>
        </p:nvSpPr>
        <p:spPr>
          <a:xfrm>
            <a:off x="360000" y="4783680"/>
            <a:ext cx="5903640" cy="359640"/>
          </a:xfrm>
          <a:prstGeom prst="rect">
            <a:avLst/>
          </a:prstGeom>
          <a:noFill/>
          <a:ln>
            <a:noFill/>
          </a:ln>
        </p:spPr>
        <p:txBody>
          <a:bodyPr lIns="0" rIns="0" tIns="0" bIns="0" anchor="ctr">
            <a:noAutofit/>
          </a:bodyPr>
          <a:p>
            <a:pPr>
              <a:lnSpc>
                <a:spcPct val="100000"/>
              </a:lnSpc>
            </a:pPr>
            <a:r>
              <a:rPr b="1" lang="fr-FR" sz="750" spc="-1" strike="noStrike">
                <a:solidFill>
                  <a:srgbClr val="000000"/>
                </a:solidFill>
                <a:latin typeface="Arial"/>
              </a:rPr>
              <a:t>Intitulé de la direction/service interministérielle</a:t>
            </a:r>
            <a:endParaRPr b="0" lang="fr-FR" sz="750" spc="-1" strike="noStrike">
              <a:latin typeface="Times New Roman"/>
            </a:endParaRPr>
          </a:p>
        </p:txBody>
      </p:sp>
      <p:sp>
        <p:nvSpPr>
          <p:cNvPr id="325" name="TextShape 6"/>
          <p:cNvSpPr txBox="1"/>
          <p:nvPr/>
        </p:nvSpPr>
        <p:spPr>
          <a:xfrm>
            <a:off x="6264000" y="4783680"/>
            <a:ext cx="1349640" cy="359640"/>
          </a:xfrm>
          <a:prstGeom prst="rect">
            <a:avLst/>
          </a:prstGeom>
          <a:noFill/>
          <a:ln>
            <a:noFill/>
          </a:ln>
        </p:spPr>
        <p:txBody>
          <a:bodyPr lIns="0" rIns="0" tIns="0" bIns="0" anchor="ctr">
            <a:noAutofit/>
          </a:bodyPr>
          <a:p>
            <a:pPr algn="r">
              <a:lnSpc>
                <a:spcPct val="100000"/>
              </a:lnSpc>
            </a:pPr>
            <a:fld id="{8367F393-558D-4BCD-91F5-1529E9D4DA1F}" type="slidenum">
              <a:rPr b="1" lang="fr-FR" sz="750" spc="-1" strike="noStrike">
                <a:solidFill>
                  <a:srgbClr val="000000"/>
                </a:solidFill>
                <a:latin typeface="Arial"/>
              </a:rPr>
              <a:t>&lt;numéro&gt;</a:t>
            </a:fld>
            <a:endParaRPr b="0" lang="fr-FR" sz="750" spc="-1" strike="noStrike">
              <a:latin typeface="Times New Roman"/>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119f9b1cd9f589f93a03fb976800c802">
  <xsd:schema xmlns:xsd="http://www.w3.org/2001/XMLSchema" xmlns:xs="http://www.w3.org/2001/XMLSchema" xmlns:p="http://schemas.microsoft.com/office/2006/metadata/properties" xmlns:ns1="http://schemas.microsoft.com/sharepoint/v3" targetNamespace="http://schemas.microsoft.com/office/2006/metadata/properties" ma:root="true" ma:fieldsID="e3c27bd0fcb797d0a61d91e17cfc962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B279A5-87A2-445D-95C3-916EB9C5F0E3}">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3.xml><?xml version="1.0" encoding="utf-8"?>
<ds:datastoreItem xmlns:ds="http://schemas.openxmlformats.org/officeDocument/2006/customXml" ds:itemID="{A19B84FA-B1CD-4F34-976A-D8C146F15F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MINISTÈRIEL</Template>
  <TotalTime>43</TotalTime>
  <Application>LibreOffice/6.4.3.2$Windows_X86_64 LibreOffice_project/747b5d0ebf89f41c860ec2a39efd7cb15b54f2d8</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2020-03-05T15:21:24Z</dcterms:created>
  <dc:creator>Microsoft Office User</dc:creator>
  <dc:description/>
  <dc:language>fr-FR</dc:language>
  <cp:lastModifiedBy/>
  <dcterms:modified xsi:type="dcterms:W3CDTF">2021-02-10T10:24:42Z</dcterms:modified>
  <cp:revision>9</cp:revision>
  <dc:subject>Client</dc:subject>
  <dc:title>Présentation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ContentTypeId">
    <vt:lpwstr>0x010100AA711CBDF24E87429AD9C0273156F54A</vt:lpwstr>
  </property>
  <property fmtid="{D5CDD505-2E9C-101B-9397-08002B2CF9AE}" pid="4" name="HiddenSlides">
    <vt:i4>3</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Manager">
    <vt:lpwstr>Client</vt:lpwstr>
  </property>
  <property fmtid="{D5CDD505-2E9C-101B-9397-08002B2CF9AE}" pid="9" name="Notes">
    <vt:i4>0</vt:i4>
  </property>
  <property fmtid="{D5CDD505-2E9C-101B-9397-08002B2CF9AE}" pid="10" name="PresentationFormat">
    <vt:lpwstr>Affichage à l'écran (16:9)</vt:lpwstr>
  </property>
  <property fmtid="{D5CDD505-2E9C-101B-9397-08002B2CF9AE}" pid="11" name="ScaleCrop">
    <vt:bool>0</vt:bool>
  </property>
  <property fmtid="{D5CDD505-2E9C-101B-9397-08002B2CF9AE}" pid="12" name="ShareDoc">
    <vt:bool>0</vt:bool>
  </property>
  <property fmtid="{D5CDD505-2E9C-101B-9397-08002B2CF9AE}" pid="13" name="Slides">
    <vt:i4>9</vt:i4>
  </property>
</Properties>
</file>